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76" r:id="rId4"/>
    <p:sldId id="267" r:id="rId5"/>
    <p:sldId id="263" r:id="rId6"/>
    <p:sldId id="260" r:id="rId7"/>
    <p:sldId id="269" r:id="rId8"/>
    <p:sldId id="277" r:id="rId9"/>
    <p:sldId id="272" r:id="rId10"/>
    <p:sldId id="273" r:id="rId11"/>
    <p:sldId id="278" r:id="rId12"/>
    <p:sldId id="279" r:id="rId13"/>
    <p:sldId id="257" r:id="rId14"/>
    <p:sldId id="270" r:id="rId15"/>
    <p:sldId id="274" r:id="rId16"/>
    <p:sldId id="284" r:id="rId17"/>
    <p:sldId id="281" r:id="rId18"/>
    <p:sldId id="282" r:id="rId19"/>
    <p:sldId id="283" r:id="rId20"/>
    <p:sldId id="261" r:id="rId21"/>
    <p:sldId id="271" r:id="rId22"/>
    <p:sldId id="280" r:id="rId23"/>
    <p:sldId id="290" r:id="rId24"/>
    <p:sldId id="285" r:id="rId25"/>
    <p:sldId id="264" r:id="rId26"/>
    <p:sldId id="275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656C8-6794-4383-B3A3-4C943C9C9E11}" v="428" dt="2021-11-27T13:26:43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96" autoAdjust="0"/>
  </p:normalViewPr>
  <p:slideViewPr>
    <p:cSldViewPr snapToGrid="0">
      <p:cViewPr varScale="1">
        <p:scale>
          <a:sx n="122" d="100"/>
          <a:sy n="122" d="100"/>
        </p:scale>
        <p:origin x="120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042FCB-3FB5-4DCB-A7F7-F72159C57CA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42B7D74-909E-4D0A-A63E-A976ED433F6C}">
      <dgm:prSet phldrT="[Text]"/>
      <dgm:spPr/>
      <dgm:t>
        <a:bodyPr/>
        <a:lstStyle/>
        <a:p>
          <a:r>
            <a:rPr lang="en-GB" err="1"/>
            <a:t>Winforms</a:t>
          </a:r>
          <a:endParaRPr lang="en-GB"/>
        </a:p>
      </dgm:t>
    </dgm:pt>
    <dgm:pt modelId="{8AFE1F49-44DD-4735-B3B0-A2FB472BE806}" type="parTrans" cxnId="{274B1B84-8B70-4911-9D02-02895CC0CBCE}">
      <dgm:prSet/>
      <dgm:spPr/>
      <dgm:t>
        <a:bodyPr/>
        <a:lstStyle/>
        <a:p>
          <a:endParaRPr lang="en-GB"/>
        </a:p>
      </dgm:t>
    </dgm:pt>
    <dgm:pt modelId="{9131D478-B5F9-4C74-8C76-DCC685618DBB}" type="sibTrans" cxnId="{274B1B84-8B70-4911-9D02-02895CC0CBCE}">
      <dgm:prSet/>
      <dgm:spPr/>
      <dgm:t>
        <a:bodyPr/>
        <a:lstStyle/>
        <a:p>
          <a:endParaRPr lang="en-GB"/>
        </a:p>
      </dgm:t>
    </dgm:pt>
    <dgm:pt modelId="{C4144B67-75C5-4B47-A43B-25721A504FC0}">
      <dgm:prSet phldrT="[Text]"/>
      <dgm:spPr/>
      <dgm:t>
        <a:bodyPr/>
        <a:lstStyle/>
        <a:p>
          <a:r>
            <a:rPr lang="en-GB"/>
            <a:t>ASMX</a:t>
          </a:r>
        </a:p>
      </dgm:t>
    </dgm:pt>
    <dgm:pt modelId="{B2CF55B8-A6EF-4816-A3E3-0E8B96408C39}" type="parTrans" cxnId="{1E00028A-8A69-4419-8CE8-385ADC854C9B}">
      <dgm:prSet/>
      <dgm:spPr/>
      <dgm:t>
        <a:bodyPr/>
        <a:lstStyle/>
        <a:p>
          <a:endParaRPr lang="en-GB"/>
        </a:p>
      </dgm:t>
    </dgm:pt>
    <dgm:pt modelId="{CDEA0B48-B775-47DC-9C28-ED792CCF67C3}" type="sibTrans" cxnId="{1E00028A-8A69-4419-8CE8-385ADC854C9B}">
      <dgm:prSet/>
      <dgm:spPr/>
      <dgm:t>
        <a:bodyPr/>
        <a:lstStyle/>
        <a:p>
          <a:endParaRPr lang="en-GB"/>
        </a:p>
      </dgm:t>
    </dgm:pt>
    <dgm:pt modelId="{C8437180-25AF-4217-B362-0B4EAA492D82}">
      <dgm:prSet phldrT="[Text]"/>
      <dgm:spPr/>
      <dgm:t>
        <a:bodyPr/>
        <a:lstStyle/>
        <a:p>
          <a:r>
            <a:rPr lang="en-GB"/>
            <a:t>SQL Server</a:t>
          </a:r>
        </a:p>
      </dgm:t>
    </dgm:pt>
    <dgm:pt modelId="{B18CE25B-698A-4D61-8E1C-FCBB2E99D9AE}" type="parTrans" cxnId="{A191E981-E44F-48E3-B28F-1420B6424CB2}">
      <dgm:prSet/>
      <dgm:spPr/>
      <dgm:t>
        <a:bodyPr/>
        <a:lstStyle/>
        <a:p>
          <a:endParaRPr lang="en-GB"/>
        </a:p>
      </dgm:t>
    </dgm:pt>
    <dgm:pt modelId="{5D01057F-64F5-434E-B71C-3E4D5693C904}" type="sibTrans" cxnId="{A191E981-E44F-48E3-B28F-1420B6424CB2}">
      <dgm:prSet/>
      <dgm:spPr/>
      <dgm:t>
        <a:bodyPr/>
        <a:lstStyle/>
        <a:p>
          <a:endParaRPr lang="en-GB"/>
        </a:p>
      </dgm:t>
    </dgm:pt>
    <dgm:pt modelId="{93DFDD7E-F829-422C-8206-4B9E26AFBE7F}">
      <dgm:prSet phldrT="[Text]"/>
      <dgm:spPr/>
      <dgm:t>
        <a:bodyPr/>
        <a:lstStyle/>
        <a:p>
          <a:r>
            <a:rPr lang="en-GB"/>
            <a:t>Client</a:t>
          </a:r>
        </a:p>
      </dgm:t>
    </dgm:pt>
    <dgm:pt modelId="{08897465-2AF1-4EE3-96E0-BE43F1002A82}" type="parTrans" cxnId="{3F533E9C-D9F4-4AB7-A3EC-6D91FEA2FD1B}">
      <dgm:prSet/>
      <dgm:spPr/>
      <dgm:t>
        <a:bodyPr/>
        <a:lstStyle/>
        <a:p>
          <a:endParaRPr lang="en-GB"/>
        </a:p>
      </dgm:t>
    </dgm:pt>
    <dgm:pt modelId="{41DF322B-D307-461D-A4FC-73D0F1168923}" type="sibTrans" cxnId="{3F533E9C-D9F4-4AB7-A3EC-6D91FEA2FD1B}">
      <dgm:prSet/>
      <dgm:spPr/>
      <dgm:t>
        <a:bodyPr/>
        <a:lstStyle/>
        <a:p>
          <a:endParaRPr lang="en-GB"/>
        </a:p>
      </dgm:t>
    </dgm:pt>
    <dgm:pt modelId="{1A22191A-A171-42C7-86BA-6D95620E6A7E}">
      <dgm:prSet phldrT="[Text]"/>
      <dgm:spPr/>
      <dgm:t>
        <a:bodyPr/>
        <a:lstStyle/>
        <a:p>
          <a:r>
            <a:rPr lang="en-GB"/>
            <a:t>Server</a:t>
          </a:r>
        </a:p>
      </dgm:t>
    </dgm:pt>
    <dgm:pt modelId="{12E4EF78-BDDC-4679-AE8E-005212B67036}" type="parTrans" cxnId="{A0450E85-E468-42E8-9683-69DD9293A16F}">
      <dgm:prSet/>
      <dgm:spPr/>
      <dgm:t>
        <a:bodyPr/>
        <a:lstStyle/>
        <a:p>
          <a:endParaRPr lang="en-GB"/>
        </a:p>
      </dgm:t>
    </dgm:pt>
    <dgm:pt modelId="{96F52B05-7AF4-4D78-A660-BEED5983B339}" type="sibTrans" cxnId="{A0450E85-E468-42E8-9683-69DD9293A16F}">
      <dgm:prSet/>
      <dgm:spPr/>
      <dgm:t>
        <a:bodyPr/>
        <a:lstStyle/>
        <a:p>
          <a:endParaRPr lang="en-GB"/>
        </a:p>
      </dgm:t>
    </dgm:pt>
    <dgm:pt modelId="{B8ECBD1B-222A-4BCC-8D44-6A5415C9F88F}">
      <dgm:prSet phldrT="[Text]"/>
      <dgm:spPr/>
      <dgm:t>
        <a:bodyPr/>
        <a:lstStyle/>
        <a:p>
          <a:r>
            <a:rPr lang="en-GB"/>
            <a:t>Database</a:t>
          </a:r>
        </a:p>
      </dgm:t>
    </dgm:pt>
    <dgm:pt modelId="{98089E86-BC75-47E9-A5D3-5BB8AB35A1F7}" type="parTrans" cxnId="{92E39369-441C-4688-B98A-CEB5AEE42F43}">
      <dgm:prSet/>
      <dgm:spPr/>
      <dgm:t>
        <a:bodyPr/>
        <a:lstStyle/>
        <a:p>
          <a:endParaRPr lang="en-GB"/>
        </a:p>
      </dgm:t>
    </dgm:pt>
    <dgm:pt modelId="{E67011E0-29FA-468A-9511-A2BB1E635BB1}" type="sibTrans" cxnId="{92E39369-441C-4688-B98A-CEB5AEE42F43}">
      <dgm:prSet/>
      <dgm:spPr/>
      <dgm:t>
        <a:bodyPr/>
        <a:lstStyle/>
        <a:p>
          <a:endParaRPr lang="en-GB"/>
        </a:p>
      </dgm:t>
    </dgm:pt>
    <dgm:pt modelId="{45CFDE45-7DCF-4EFF-BF6A-6A50F7A5C056}" type="pres">
      <dgm:prSet presAssocID="{99042FCB-3FB5-4DCB-A7F7-F72159C57CA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E272C2-97BC-4F5C-A659-E1C3813DBFD7}" type="pres">
      <dgm:prSet presAssocID="{99042FCB-3FB5-4DCB-A7F7-F72159C57CAD}" presName="hierFlow" presStyleCnt="0"/>
      <dgm:spPr/>
    </dgm:pt>
    <dgm:pt modelId="{7C1A2C2A-9511-4787-B37F-363DE5AA6B60}" type="pres">
      <dgm:prSet presAssocID="{99042FCB-3FB5-4DCB-A7F7-F72159C57CAD}" presName="firstBuf" presStyleCnt="0"/>
      <dgm:spPr/>
    </dgm:pt>
    <dgm:pt modelId="{F369F45E-BCA7-439A-97AD-A2D35EF7139F}" type="pres">
      <dgm:prSet presAssocID="{99042FCB-3FB5-4DCB-A7F7-F72159C57CA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E68DFF-ACEE-462D-967A-5F2A0CAA265F}" type="pres">
      <dgm:prSet presAssocID="{542B7D74-909E-4D0A-A63E-A976ED433F6C}" presName="Name14" presStyleCnt="0"/>
      <dgm:spPr/>
    </dgm:pt>
    <dgm:pt modelId="{20F0F611-6B0B-46F1-9B38-518332D8CA4F}" type="pres">
      <dgm:prSet presAssocID="{542B7D74-909E-4D0A-A63E-A976ED433F6C}" presName="level1Shape" presStyleLbl="node0" presStyleIdx="0" presStyleCnt="1">
        <dgm:presLayoutVars>
          <dgm:chPref val="3"/>
        </dgm:presLayoutVars>
      </dgm:prSet>
      <dgm:spPr/>
    </dgm:pt>
    <dgm:pt modelId="{8F8A2064-59FD-4D87-9907-39956C114389}" type="pres">
      <dgm:prSet presAssocID="{542B7D74-909E-4D0A-A63E-A976ED433F6C}" presName="hierChild2" presStyleCnt="0"/>
      <dgm:spPr/>
    </dgm:pt>
    <dgm:pt modelId="{77084B15-EA33-4E0C-8EE3-7E874449A9E5}" type="pres">
      <dgm:prSet presAssocID="{B2CF55B8-A6EF-4816-A3E3-0E8B96408C39}" presName="Name19" presStyleLbl="parChTrans1D2" presStyleIdx="0" presStyleCnt="1"/>
      <dgm:spPr/>
    </dgm:pt>
    <dgm:pt modelId="{F6404E92-5B62-4196-AE04-F303AAC3D008}" type="pres">
      <dgm:prSet presAssocID="{C4144B67-75C5-4B47-A43B-25721A504FC0}" presName="Name21" presStyleCnt="0"/>
      <dgm:spPr/>
    </dgm:pt>
    <dgm:pt modelId="{BC3B16B0-FB48-4918-96CF-780AAF0C7E2A}" type="pres">
      <dgm:prSet presAssocID="{C4144B67-75C5-4B47-A43B-25721A504FC0}" presName="level2Shape" presStyleLbl="node2" presStyleIdx="0" presStyleCnt="1"/>
      <dgm:spPr/>
    </dgm:pt>
    <dgm:pt modelId="{06E63EE8-05AC-4F42-9407-1608B4612606}" type="pres">
      <dgm:prSet presAssocID="{C4144B67-75C5-4B47-A43B-25721A504FC0}" presName="hierChild3" presStyleCnt="0"/>
      <dgm:spPr/>
    </dgm:pt>
    <dgm:pt modelId="{25BC62C8-94F4-4716-A9C2-082EA908DD92}" type="pres">
      <dgm:prSet presAssocID="{B18CE25B-698A-4D61-8E1C-FCBB2E99D9AE}" presName="Name19" presStyleLbl="parChTrans1D3" presStyleIdx="0" presStyleCnt="1"/>
      <dgm:spPr/>
    </dgm:pt>
    <dgm:pt modelId="{967D7781-9CB6-482F-B6B8-EF156587ACF8}" type="pres">
      <dgm:prSet presAssocID="{C8437180-25AF-4217-B362-0B4EAA492D82}" presName="Name21" presStyleCnt="0"/>
      <dgm:spPr/>
    </dgm:pt>
    <dgm:pt modelId="{FBD09D0B-E29F-4C66-8E84-FF2278FF2941}" type="pres">
      <dgm:prSet presAssocID="{C8437180-25AF-4217-B362-0B4EAA492D82}" presName="level2Shape" presStyleLbl="node3" presStyleIdx="0" presStyleCnt="1"/>
      <dgm:spPr/>
    </dgm:pt>
    <dgm:pt modelId="{970943AC-DDA1-47C1-A7EF-2DC1AD0F1B90}" type="pres">
      <dgm:prSet presAssocID="{C8437180-25AF-4217-B362-0B4EAA492D82}" presName="hierChild3" presStyleCnt="0"/>
      <dgm:spPr/>
    </dgm:pt>
    <dgm:pt modelId="{5F15437D-421C-4395-A426-E243D6ABB01F}" type="pres">
      <dgm:prSet presAssocID="{99042FCB-3FB5-4DCB-A7F7-F72159C57CAD}" presName="bgShapesFlow" presStyleCnt="0"/>
      <dgm:spPr/>
    </dgm:pt>
    <dgm:pt modelId="{B918DB03-84B6-4537-964D-13B4BA70C0BA}" type="pres">
      <dgm:prSet presAssocID="{93DFDD7E-F829-422C-8206-4B9E26AFBE7F}" presName="rectComp" presStyleCnt="0"/>
      <dgm:spPr/>
    </dgm:pt>
    <dgm:pt modelId="{90FA688B-01A3-49BF-A7A8-9BB047FC7EDF}" type="pres">
      <dgm:prSet presAssocID="{93DFDD7E-F829-422C-8206-4B9E26AFBE7F}" presName="bgRect" presStyleLbl="bgShp" presStyleIdx="0" presStyleCnt="3"/>
      <dgm:spPr/>
    </dgm:pt>
    <dgm:pt modelId="{CD8F3004-53AE-4E8A-AA64-936EB7C4D0BE}" type="pres">
      <dgm:prSet presAssocID="{93DFDD7E-F829-422C-8206-4B9E26AFBE7F}" presName="bgRectTx" presStyleLbl="bgShp" presStyleIdx="0" presStyleCnt="3">
        <dgm:presLayoutVars>
          <dgm:bulletEnabled val="1"/>
        </dgm:presLayoutVars>
      </dgm:prSet>
      <dgm:spPr/>
    </dgm:pt>
    <dgm:pt modelId="{C507527A-3BD3-42DE-BDC7-98D93027A99E}" type="pres">
      <dgm:prSet presAssocID="{93DFDD7E-F829-422C-8206-4B9E26AFBE7F}" presName="spComp" presStyleCnt="0"/>
      <dgm:spPr/>
    </dgm:pt>
    <dgm:pt modelId="{837D52A1-EF82-46AD-98A3-39636F367902}" type="pres">
      <dgm:prSet presAssocID="{93DFDD7E-F829-422C-8206-4B9E26AFBE7F}" presName="vSp" presStyleCnt="0"/>
      <dgm:spPr/>
    </dgm:pt>
    <dgm:pt modelId="{2C5C663D-73FC-4793-A937-A223F1C71A8A}" type="pres">
      <dgm:prSet presAssocID="{1A22191A-A171-42C7-86BA-6D95620E6A7E}" presName="rectComp" presStyleCnt="0"/>
      <dgm:spPr/>
    </dgm:pt>
    <dgm:pt modelId="{E0F0A4EE-A793-4582-A8F1-044E64B59B8E}" type="pres">
      <dgm:prSet presAssocID="{1A22191A-A171-42C7-86BA-6D95620E6A7E}" presName="bgRect" presStyleLbl="bgShp" presStyleIdx="1" presStyleCnt="3"/>
      <dgm:spPr/>
    </dgm:pt>
    <dgm:pt modelId="{CD5D0248-7507-4A4C-8E34-F77BC56F29DB}" type="pres">
      <dgm:prSet presAssocID="{1A22191A-A171-42C7-86BA-6D95620E6A7E}" presName="bgRectTx" presStyleLbl="bgShp" presStyleIdx="1" presStyleCnt="3">
        <dgm:presLayoutVars>
          <dgm:bulletEnabled val="1"/>
        </dgm:presLayoutVars>
      </dgm:prSet>
      <dgm:spPr/>
    </dgm:pt>
    <dgm:pt modelId="{08058FA9-D306-4594-80D3-B4E7863CA793}" type="pres">
      <dgm:prSet presAssocID="{1A22191A-A171-42C7-86BA-6D95620E6A7E}" presName="spComp" presStyleCnt="0"/>
      <dgm:spPr/>
    </dgm:pt>
    <dgm:pt modelId="{E67ACDC0-AD95-49EA-8AE1-DB45750213D7}" type="pres">
      <dgm:prSet presAssocID="{1A22191A-A171-42C7-86BA-6D95620E6A7E}" presName="vSp" presStyleCnt="0"/>
      <dgm:spPr/>
    </dgm:pt>
    <dgm:pt modelId="{0B3E752B-F3B4-4271-882A-81011E02E024}" type="pres">
      <dgm:prSet presAssocID="{B8ECBD1B-222A-4BCC-8D44-6A5415C9F88F}" presName="rectComp" presStyleCnt="0"/>
      <dgm:spPr/>
    </dgm:pt>
    <dgm:pt modelId="{65F05B47-DDE6-4B74-B12B-0B076211BF2E}" type="pres">
      <dgm:prSet presAssocID="{B8ECBD1B-222A-4BCC-8D44-6A5415C9F88F}" presName="bgRect" presStyleLbl="bgShp" presStyleIdx="2" presStyleCnt="3"/>
      <dgm:spPr/>
    </dgm:pt>
    <dgm:pt modelId="{3ED53C83-CF0E-4518-B652-2C0424B6E07B}" type="pres">
      <dgm:prSet presAssocID="{B8ECBD1B-222A-4BCC-8D44-6A5415C9F88F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DA721A29-30F8-471E-B544-CF1C08EEFC10}" type="presOf" srcId="{1A22191A-A171-42C7-86BA-6D95620E6A7E}" destId="{E0F0A4EE-A793-4582-A8F1-044E64B59B8E}" srcOrd="0" destOrd="0" presId="urn:microsoft.com/office/officeart/2005/8/layout/hierarchy6"/>
    <dgm:cxn modelId="{36EC3C34-63F0-4C6C-A652-1ED17D86D31A}" type="presOf" srcId="{C8437180-25AF-4217-B362-0B4EAA492D82}" destId="{FBD09D0B-E29F-4C66-8E84-FF2278FF2941}" srcOrd="0" destOrd="0" presId="urn:microsoft.com/office/officeart/2005/8/layout/hierarchy6"/>
    <dgm:cxn modelId="{9FAD1C40-33BA-4061-91AF-AE5BB252394B}" type="presOf" srcId="{99042FCB-3FB5-4DCB-A7F7-F72159C57CAD}" destId="{45CFDE45-7DCF-4EFF-BF6A-6A50F7A5C056}" srcOrd="0" destOrd="0" presId="urn:microsoft.com/office/officeart/2005/8/layout/hierarchy6"/>
    <dgm:cxn modelId="{5ACE4B63-CC51-4D49-8F58-DEAF84BA1983}" type="presOf" srcId="{542B7D74-909E-4D0A-A63E-A976ED433F6C}" destId="{20F0F611-6B0B-46F1-9B38-518332D8CA4F}" srcOrd="0" destOrd="0" presId="urn:microsoft.com/office/officeart/2005/8/layout/hierarchy6"/>
    <dgm:cxn modelId="{92E39369-441C-4688-B98A-CEB5AEE42F43}" srcId="{99042FCB-3FB5-4DCB-A7F7-F72159C57CAD}" destId="{B8ECBD1B-222A-4BCC-8D44-6A5415C9F88F}" srcOrd="3" destOrd="0" parTransId="{98089E86-BC75-47E9-A5D3-5BB8AB35A1F7}" sibTransId="{E67011E0-29FA-468A-9511-A2BB1E635BB1}"/>
    <dgm:cxn modelId="{67E4FA70-47BE-4E2F-9268-32EB84750A46}" type="presOf" srcId="{93DFDD7E-F829-422C-8206-4B9E26AFBE7F}" destId="{90FA688B-01A3-49BF-A7A8-9BB047FC7EDF}" srcOrd="0" destOrd="0" presId="urn:microsoft.com/office/officeart/2005/8/layout/hierarchy6"/>
    <dgm:cxn modelId="{A191E981-E44F-48E3-B28F-1420B6424CB2}" srcId="{C4144B67-75C5-4B47-A43B-25721A504FC0}" destId="{C8437180-25AF-4217-B362-0B4EAA492D82}" srcOrd="0" destOrd="0" parTransId="{B18CE25B-698A-4D61-8E1C-FCBB2E99D9AE}" sibTransId="{5D01057F-64F5-434E-B71C-3E4D5693C904}"/>
    <dgm:cxn modelId="{274B1B84-8B70-4911-9D02-02895CC0CBCE}" srcId="{99042FCB-3FB5-4DCB-A7F7-F72159C57CAD}" destId="{542B7D74-909E-4D0A-A63E-A976ED433F6C}" srcOrd="0" destOrd="0" parTransId="{8AFE1F49-44DD-4735-B3B0-A2FB472BE806}" sibTransId="{9131D478-B5F9-4C74-8C76-DCC685618DBB}"/>
    <dgm:cxn modelId="{A0450E85-E468-42E8-9683-69DD9293A16F}" srcId="{99042FCB-3FB5-4DCB-A7F7-F72159C57CAD}" destId="{1A22191A-A171-42C7-86BA-6D95620E6A7E}" srcOrd="2" destOrd="0" parTransId="{12E4EF78-BDDC-4679-AE8E-005212B67036}" sibTransId="{96F52B05-7AF4-4D78-A660-BEED5983B339}"/>
    <dgm:cxn modelId="{C2478B86-C586-400F-AC18-5FB28A52169F}" type="presOf" srcId="{1A22191A-A171-42C7-86BA-6D95620E6A7E}" destId="{CD5D0248-7507-4A4C-8E34-F77BC56F29DB}" srcOrd="1" destOrd="0" presId="urn:microsoft.com/office/officeart/2005/8/layout/hierarchy6"/>
    <dgm:cxn modelId="{1E00028A-8A69-4419-8CE8-385ADC854C9B}" srcId="{542B7D74-909E-4D0A-A63E-A976ED433F6C}" destId="{C4144B67-75C5-4B47-A43B-25721A504FC0}" srcOrd="0" destOrd="0" parTransId="{B2CF55B8-A6EF-4816-A3E3-0E8B96408C39}" sibTransId="{CDEA0B48-B775-47DC-9C28-ED792CCF67C3}"/>
    <dgm:cxn modelId="{2EDCD19A-04AC-4C12-A59D-EF27823E22B4}" type="presOf" srcId="{B8ECBD1B-222A-4BCC-8D44-6A5415C9F88F}" destId="{3ED53C83-CF0E-4518-B652-2C0424B6E07B}" srcOrd="1" destOrd="0" presId="urn:microsoft.com/office/officeart/2005/8/layout/hierarchy6"/>
    <dgm:cxn modelId="{3F533E9C-D9F4-4AB7-A3EC-6D91FEA2FD1B}" srcId="{99042FCB-3FB5-4DCB-A7F7-F72159C57CAD}" destId="{93DFDD7E-F829-422C-8206-4B9E26AFBE7F}" srcOrd="1" destOrd="0" parTransId="{08897465-2AF1-4EE3-96E0-BE43F1002A82}" sibTransId="{41DF322B-D307-461D-A4FC-73D0F1168923}"/>
    <dgm:cxn modelId="{FB5D0AAD-2FFF-4CCD-A69D-3EFC7D5FD0AF}" type="presOf" srcId="{93DFDD7E-F829-422C-8206-4B9E26AFBE7F}" destId="{CD8F3004-53AE-4E8A-AA64-936EB7C4D0BE}" srcOrd="1" destOrd="0" presId="urn:microsoft.com/office/officeart/2005/8/layout/hierarchy6"/>
    <dgm:cxn modelId="{6537B0BD-1325-4FA7-91BF-B6B9F88572F2}" type="presOf" srcId="{C4144B67-75C5-4B47-A43B-25721A504FC0}" destId="{BC3B16B0-FB48-4918-96CF-780AAF0C7E2A}" srcOrd="0" destOrd="0" presId="urn:microsoft.com/office/officeart/2005/8/layout/hierarchy6"/>
    <dgm:cxn modelId="{EB0350DA-A59B-44CF-A79A-D6FC951F96A6}" type="presOf" srcId="{B18CE25B-698A-4D61-8E1C-FCBB2E99D9AE}" destId="{25BC62C8-94F4-4716-A9C2-082EA908DD92}" srcOrd="0" destOrd="0" presId="urn:microsoft.com/office/officeart/2005/8/layout/hierarchy6"/>
    <dgm:cxn modelId="{499FCCDC-DD1C-400C-BFEC-138ECFEC69D3}" type="presOf" srcId="{B8ECBD1B-222A-4BCC-8D44-6A5415C9F88F}" destId="{65F05B47-DDE6-4B74-B12B-0B076211BF2E}" srcOrd="0" destOrd="0" presId="urn:microsoft.com/office/officeart/2005/8/layout/hierarchy6"/>
    <dgm:cxn modelId="{E5E4E3EB-6D6C-4F17-A56A-E19A49BFE6B3}" type="presOf" srcId="{B2CF55B8-A6EF-4816-A3E3-0E8B96408C39}" destId="{77084B15-EA33-4E0C-8EE3-7E874449A9E5}" srcOrd="0" destOrd="0" presId="urn:microsoft.com/office/officeart/2005/8/layout/hierarchy6"/>
    <dgm:cxn modelId="{3339E020-29E5-4262-8412-CC52CA63702A}" type="presParOf" srcId="{45CFDE45-7DCF-4EFF-BF6A-6A50F7A5C056}" destId="{2CE272C2-97BC-4F5C-A659-E1C3813DBFD7}" srcOrd="0" destOrd="0" presId="urn:microsoft.com/office/officeart/2005/8/layout/hierarchy6"/>
    <dgm:cxn modelId="{AA2713A5-630A-4B6A-8E68-3B7D7C8CE9FB}" type="presParOf" srcId="{2CE272C2-97BC-4F5C-A659-E1C3813DBFD7}" destId="{7C1A2C2A-9511-4787-B37F-363DE5AA6B60}" srcOrd="0" destOrd="0" presId="urn:microsoft.com/office/officeart/2005/8/layout/hierarchy6"/>
    <dgm:cxn modelId="{4D55633C-EAD2-410D-A2FD-98CCA98A0B0B}" type="presParOf" srcId="{2CE272C2-97BC-4F5C-A659-E1C3813DBFD7}" destId="{F369F45E-BCA7-439A-97AD-A2D35EF7139F}" srcOrd="1" destOrd="0" presId="urn:microsoft.com/office/officeart/2005/8/layout/hierarchy6"/>
    <dgm:cxn modelId="{65855BBE-5584-49DB-AE23-31F61DE0DB89}" type="presParOf" srcId="{F369F45E-BCA7-439A-97AD-A2D35EF7139F}" destId="{9EE68DFF-ACEE-462D-967A-5F2A0CAA265F}" srcOrd="0" destOrd="0" presId="urn:microsoft.com/office/officeart/2005/8/layout/hierarchy6"/>
    <dgm:cxn modelId="{B3D432F3-8EBC-4273-9F10-7A421DBA85D3}" type="presParOf" srcId="{9EE68DFF-ACEE-462D-967A-5F2A0CAA265F}" destId="{20F0F611-6B0B-46F1-9B38-518332D8CA4F}" srcOrd="0" destOrd="0" presId="urn:microsoft.com/office/officeart/2005/8/layout/hierarchy6"/>
    <dgm:cxn modelId="{5A070ADC-BC3D-4158-A8BF-C448CD44AE76}" type="presParOf" srcId="{9EE68DFF-ACEE-462D-967A-5F2A0CAA265F}" destId="{8F8A2064-59FD-4D87-9907-39956C114389}" srcOrd="1" destOrd="0" presId="urn:microsoft.com/office/officeart/2005/8/layout/hierarchy6"/>
    <dgm:cxn modelId="{5B37112D-1083-4709-860A-EBB7C689740C}" type="presParOf" srcId="{8F8A2064-59FD-4D87-9907-39956C114389}" destId="{77084B15-EA33-4E0C-8EE3-7E874449A9E5}" srcOrd="0" destOrd="0" presId="urn:microsoft.com/office/officeart/2005/8/layout/hierarchy6"/>
    <dgm:cxn modelId="{A94D1815-979B-4261-B9CC-96C1DC258841}" type="presParOf" srcId="{8F8A2064-59FD-4D87-9907-39956C114389}" destId="{F6404E92-5B62-4196-AE04-F303AAC3D008}" srcOrd="1" destOrd="0" presId="urn:microsoft.com/office/officeart/2005/8/layout/hierarchy6"/>
    <dgm:cxn modelId="{BC951FD7-A7C7-4B45-905B-162DB75C6523}" type="presParOf" srcId="{F6404E92-5B62-4196-AE04-F303AAC3D008}" destId="{BC3B16B0-FB48-4918-96CF-780AAF0C7E2A}" srcOrd="0" destOrd="0" presId="urn:microsoft.com/office/officeart/2005/8/layout/hierarchy6"/>
    <dgm:cxn modelId="{AF43CB75-31AE-41E7-B7D6-2E84462FA18F}" type="presParOf" srcId="{F6404E92-5B62-4196-AE04-F303AAC3D008}" destId="{06E63EE8-05AC-4F42-9407-1608B4612606}" srcOrd="1" destOrd="0" presId="urn:microsoft.com/office/officeart/2005/8/layout/hierarchy6"/>
    <dgm:cxn modelId="{5A9F6DEE-83AB-410D-9C54-1EDE2E52644E}" type="presParOf" srcId="{06E63EE8-05AC-4F42-9407-1608B4612606}" destId="{25BC62C8-94F4-4716-A9C2-082EA908DD92}" srcOrd="0" destOrd="0" presId="urn:microsoft.com/office/officeart/2005/8/layout/hierarchy6"/>
    <dgm:cxn modelId="{FE217A92-9F7E-49F7-98D8-048F541913E7}" type="presParOf" srcId="{06E63EE8-05AC-4F42-9407-1608B4612606}" destId="{967D7781-9CB6-482F-B6B8-EF156587ACF8}" srcOrd="1" destOrd="0" presId="urn:microsoft.com/office/officeart/2005/8/layout/hierarchy6"/>
    <dgm:cxn modelId="{A13E0C6D-6B81-4414-AAF7-5A6ADAE0561B}" type="presParOf" srcId="{967D7781-9CB6-482F-B6B8-EF156587ACF8}" destId="{FBD09D0B-E29F-4C66-8E84-FF2278FF2941}" srcOrd="0" destOrd="0" presId="urn:microsoft.com/office/officeart/2005/8/layout/hierarchy6"/>
    <dgm:cxn modelId="{79EF90EA-DC85-4F7C-9D3F-23CBE3C4945B}" type="presParOf" srcId="{967D7781-9CB6-482F-B6B8-EF156587ACF8}" destId="{970943AC-DDA1-47C1-A7EF-2DC1AD0F1B90}" srcOrd="1" destOrd="0" presId="urn:microsoft.com/office/officeart/2005/8/layout/hierarchy6"/>
    <dgm:cxn modelId="{631805F1-434E-4EA5-9161-AEA96C160AF1}" type="presParOf" srcId="{45CFDE45-7DCF-4EFF-BF6A-6A50F7A5C056}" destId="{5F15437D-421C-4395-A426-E243D6ABB01F}" srcOrd="1" destOrd="0" presId="urn:microsoft.com/office/officeart/2005/8/layout/hierarchy6"/>
    <dgm:cxn modelId="{4DD35AF6-61FA-4779-AD5D-A4A12737390D}" type="presParOf" srcId="{5F15437D-421C-4395-A426-E243D6ABB01F}" destId="{B918DB03-84B6-4537-964D-13B4BA70C0BA}" srcOrd="0" destOrd="0" presId="urn:microsoft.com/office/officeart/2005/8/layout/hierarchy6"/>
    <dgm:cxn modelId="{F53BC8DF-4F74-494A-88E3-9B7E7EA8E6B5}" type="presParOf" srcId="{B918DB03-84B6-4537-964D-13B4BA70C0BA}" destId="{90FA688B-01A3-49BF-A7A8-9BB047FC7EDF}" srcOrd="0" destOrd="0" presId="urn:microsoft.com/office/officeart/2005/8/layout/hierarchy6"/>
    <dgm:cxn modelId="{DC1D2791-E9F9-4DCD-88D8-D48E22579B20}" type="presParOf" srcId="{B918DB03-84B6-4537-964D-13B4BA70C0BA}" destId="{CD8F3004-53AE-4E8A-AA64-936EB7C4D0BE}" srcOrd="1" destOrd="0" presId="urn:microsoft.com/office/officeart/2005/8/layout/hierarchy6"/>
    <dgm:cxn modelId="{5A3A4653-45F2-4F0D-A4D6-43F6DF5DD328}" type="presParOf" srcId="{5F15437D-421C-4395-A426-E243D6ABB01F}" destId="{C507527A-3BD3-42DE-BDC7-98D93027A99E}" srcOrd="1" destOrd="0" presId="urn:microsoft.com/office/officeart/2005/8/layout/hierarchy6"/>
    <dgm:cxn modelId="{DC73C102-540A-4D2B-9535-D84FFBB9EEEC}" type="presParOf" srcId="{C507527A-3BD3-42DE-BDC7-98D93027A99E}" destId="{837D52A1-EF82-46AD-98A3-39636F367902}" srcOrd="0" destOrd="0" presId="urn:microsoft.com/office/officeart/2005/8/layout/hierarchy6"/>
    <dgm:cxn modelId="{D5B8FB3F-7D74-43B5-A61C-13BFB8B6AF5F}" type="presParOf" srcId="{5F15437D-421C-4395-A426-E243D6ABB01F}" destId="{2C5C663D-73FC-4793-A937-A223F1C71A8A}" srcOrd="2" destOrd="0" presId="urn:microsoft.com/office/officeart/2005/8/layout/hierarchy6"/>
    <dgm:cxn modelId="{43E19365-8488-4061-9060-7764FB4E3B2D}" type="presParOf" srcId="{2C5C663D-73FC-4793-A937-A223F1C71A8A}" destId="{E0F0A4EE-A793-4582-A8F1-044E64B59B8E}" srcOrd="0" destOrd="0" presId="urn:microsoft.com/office/officeart/2005/8/layout/hierarchy6"/>
    <dgm:cxn modelId="{AC825ADA-BC9B-4EC9-9172-BCB1E4449958}" type="presParOf" srcId="{2C5C663D-73FC-4793-A937-A223F1C71A8A}" destId="{CD5D0248-7507-4A4C-8E34-F77BC56F29DB}" srcOrd="1" destOrd="0" presId="urn:microsoft.com/office/officeart/2005/8/layout/hierarchy6"/>
    <dgm:cxn modelId="{7F62D371-F5AF-4BE7-B055-DA6F83FB2420}" type="presParOf" srcId="{5F15437D-421C-4395-A426-E243D6ABB01F}" destId="{08058FA9-D306-4594-80D3-B4E7863CA793}" srcOrd="3" destOrd="0" presId="urn:microsoft.com/office/officeart/2005/8/layout/hierarchy6"/>
    <dgm:cxn modelId="{5CDF84D4-5E43-45DD-8791-89AFFE5E15B3}" type="presParOf" srcId="{08058FA9-D306-4594-80D3-B4E7863CA793}" destId="{E67ACDC0-AD95-49EA-8AE1-DB45750213D7}" srcOrd="0" destOrd="0" presId="urn:microsoft.com/office/officeart/2005/8/layout/hierarchy6"/>
    <dgm:cxn modelId="{56214D66-F408-443E-96F6-EC0AB8F1768E}" type="presParOf" srcId="{5F15437D-421C-4395-A426-E243D6ABB01F}" destId="{0B3E752B-F3B4-4271-882A-81011E02E024}" srcOrd="4" destOrd="0" presId="urn:microsoft.com/office/officeart/2005/8/layout/hierarchy6"/>
    <dgm:cxn modelId="{0B3AA0F7-4419-40BF-8E6E-DF53ADEE553B}" type="presParOf" srcId="{0B3E752B-F3B4-4271-882A-81011E02E024}" destId="{65F05B47-DDE6-4B74-B12B-0B076211BF2E}" srcOrd="0" destOrd="0" presId="urn:microsoft.com/office/officeart/2005/8/layout/hierarchy6"/>
    <dgm:cxn modelId="{D9D091D6-35F2-43E3-AF9D-2E15A9A767F5}" type="presParOf" srcId="{0B3E752B-F3B4-4271-882A-81011E02E024}" destId="{3ED53C83-CF0E-4518-B652-2C0424B6E07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1ABF0-A094-4AFC-991C-B27D91F93C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90223CD-4BD1-4988-975E-2B5166F8DC7F}">
      <dgm:prSet phldrT="[Text]"/>
      <dgm:spPr/>
      <dgm:t>
        <a:bodyPr/>
        <a:lstStyle/>
        <a:p>
          <a:r>
            <a:rPr lang="en-GB" err="1"/>
            <a:t>Program.cs</a:t>
          </a:r>
          <a:endParaRPr lang="en-GB"/>
        </a:p>
      </dgm:t>
    </dgm:pt>
    <dgm:pt modelId="{68A51EDF-AF89-4312-926E-DD175F3954CA}" type="parTrans" cxnId="{0CBCC6F5-DE45-498E-9758-D2FF37A8CDB9}">
      <dgm:prSet/>
      <dgm:spPr/>
      <dgm:t>
        <a:bodyPr/>
        <a:lstStyle/>
        <a:p>
          <a:endParaRPr lang="en-GB"/>
        </a:p>
      </dgm:t>
    </dgm:pt>
    <dgm:pt modelId="{9C50AE3D-AA11-44B6-B09B-4D8183A32E16}" type="sibTrans" cxnId="{0CBCC6F5-DE45-498E-9758-D2FF37A8CDB9}">
      <dgm:prSet/>
      <dgm:spPr/>
      <dgm:t>
        <a:bodyPr/>
        <a:lstStyle/>
        <a:p>
          <a:endParaRPr lang="en-GB"/>
        </a:p>
      </dgm:t>
    </dgm:pt>
    <dgm:pt modelId="{0183EA0E-6CBE-4038-A3C9-7E8039D900FC}">
      <dgm:prSet phldrT="[Text]"/>
      <dgm:spPr/>
      <dgm:t>
        <a:bodyPr/>
        <a:lstStyle/>
        <a:p>
          <a:r>
            <a:rPr lang="en-GB" err="1"/>
            <a:t>Footer.cs</a:t>
          </a:r>
          <a:endParaRPr lang="en-GB"/>
        </a:p>
      </dgm:t>
    </dgm:pt>
    <dgm:pt modelId="{6CB1B627-70A0-4E79-B090-A8421EBAFE8E}" type="parTrans" cxnId="{65B8CC18-8EFE-4B16-BA62-7714C8DF731F}">
      <dgm:prSet/>
      <dgm:spPr/>
      <dgm:t>
        <a:bodyPr/>
        <a:lstStyle/>
        <a:p>
          <a:endParaRPr lang="en-GB"/>
        </a:p>
      </dgm:t>
    </dgm:pt>
    <dgm:pt modelId="{71E8AC1F-7E3E-453D-BD5D-3E29BAE6E4CF}" type="sibTrans" cxnId="{65B8CC18-8EFE-4B16-BA62-7714C8DF731F}">
      <dgm:prSet/>
      <dgm:spPr/>
      <dgm:t>
        <a:bodyPr/>
        <a:lstStyle/>
        <a:p>
          <a:endParaRPr lang="en-GB"/>
        </a:p>
      </dgm:t>
    </dgm:pt>
    <dgm:pt modelId="{4871A81A-BBBD-42FA-A2F6-2BA676478474}">
      <dgm:prSet phldrT="[Text]"/>
      <dgm:spPr/>
      <dgm:t>
        <a:bodyPr/>
        <a:lstStyle/>
        <a:p>
          <a:r>
            <a:rPr lang="en-GB" err="1"/>
            <a:t>MainForm.cs</a:t>
          </a:r>
          <a:endParaRPr lang="en-GB"/>
        </a:p>
      </dgm:t>
    </dgm:pt>
    <dgm:pt modelId="{6022ADF7-8330-4127-9E70-43CBD497B4F1}" type="parTrans" cxnId="{8F71DC8F-3252-47C9-AA3A-67DF74312128}">
      <dgm:prSet/>
      <dgm:spPr/>
      <dgm:t>
        <a:bodyPr/>
        <a:lstStyle/>
        <a:p>
          <a:endParaRPr lang="en-GB"/>
        </a:p>
      </dgm:t>
    </dgm:pt>
    <dgm:pt modelId="{EE1A01C8-BEE5-4D1D-BDDC-D26601184995}" type="sibTrans" cxnId="{8F71DC8F-3252-47C9-AA3A-67DF74312128}">
      <dgm:prSet/>
      <dgm:spPr/>
      <dgm:t>
        <a:bodyPr/>
        <a:lstStyle/>
        <a:p>
          <a:endParaRPr lang="en-GB"/>
        </a:p>
      </dgm:t>
    </dgm:pt>
    <dgm:pt modelId="{3E3BA9C7-B4D0-4A03-9527-F6B08C3499C8}">
      <dgm:prSet phldrT="[Text]"/>
      <dgm:spPr/>
      <dgm:t>
        <a:bodyPr/>
        <a:lstStyle/>
        <a:p>
          <a:r>
            <a:rPr lang="en-GB" err="1"/>
            <a:t>Header.cs</a:t>
          </a:r>
          <a:endParaRPr lang="en-GB"/>
        </a:p>
      </dgm:t>
    </dgm:pt>
    <dgm:pt modelId="{0102B673-0A8A-4867-82BD-14DD7222214B}" type="parTrans" cxnId="{5E72BE6A-4506-49CA-BD5E-22158F8B79C7}">
      <dgm:prSet/>
      <dgm:spPr/>
      <dgm:t>
        <a:bodyPr/>
        <a:lstStyle/>
        <a:p>
          <a:endParaRPr lang="en-GB"/>
        </a:p>
      </dgm:t>
    </dgm:pt>
    <dgm:pt modelId="{11651148-FF50-4F28-B416-E6AEFFC8A35E}" type="sibTrans" cxnId="{5E72BE6A-4506-49CA-BD5E-22158F8B79C7}">
      <dgm:prSet/>
      <dgm:spPr/>
      <dgm:t>
        <a:bodyPr/>
        <a:lstStyle/>
        <a:p>
          <a:endParaRPr lang="en-GB"/>
        </a:p>
      </dgm:t>
    </dgm:pt>
    <dgm:pt modelId="{94AC02E3-75F1-4F08-B947-5ACA9838A83E}">
      <dgm:prSet phldrT="[Text]"/>
      <dgm:spPr/>
      <dgm:t>
        <a:bodyPr/>
        <a:lstStyle/>
        <a:p>
          <a:r>
            <a:rPr lang="en-GB" err="1"/>
            <a:t>Content.cs</a:t>
          </a:r>
          <a:endParaRPr lang="en-GB"/>
        </a:p>
      </dgm:t>
    </dgm:pt>
    <dgm:pt modelId="{EE5BEC15-59A4-435F-A51F-A2085473D26C}" type="parTrans" cxnId="{54E7C19E-F2AD-4E26-B0FE-9866928D1C5B}">
      <dgm:prSet/>
      <dgm:spPr/>
      <dgm:t>
        <a:bodyPr/>
        <a:lstStyle/>
        <a:p>
          <a:endParaRPr lang="en-GB"/>
        </a:p>
      </dgm:t>
    </dgm:pt>
    <dgm:pt modelId="{44EB6DF3-B497-425C-B52B-53A11BD92C8C}" type="sibTrans" cxnId="{54E7C19E-F2AD-4E26-B0FE-9866928D1C5B}">
      <dgm:prSet/>
      <dgm:spPr/>
      <dgm:t>
        <a:bodyPr/>
        <a:lstStyle/>
        <a:p>
          <a:endParaRPr lang="en-GB"/>
        </a:p>
      </dgm:t>
    </dgm:pt>
    <dgm:pt modelId="{E816BF58-E93A-4A84-AE09-2A4371980646}">
      <dgm:prSet phldrT="[Text]"/>
      <dgm:spPr/>
      <dgm:t>
        <a:bodyPr/>
        <a:lstStyle/>
        <a:p>
          <a:r>
            <a:rPr lang="en-GB" err="1"/>
            <a:t>ListTab.cs</a:t>
          </a:r>
          <a:endParaRPr lang="en-GB"/>
        </a:p>
      </dgm:t>
    </dgm:pt>
    <dgm:pt modelId="{946433A7-2D6E-4A9D-BAD0-39A631A414B5}" type="parTrans" cxnId="{39215178-59BE-4655-B80A-CDA9AD7EADE9}">
      <dgm:prSet/>
      <dgm:spPr/>
      <dgm:t>
        <a:bodyPr/>
        <a:lstStyle/>
        <a:p>
          <a:endParaRPr lang="en-GB"/>
        </a:p>
      </dgm:t>
    </dgm:pt>
    <dgm:pt modelId="{E0678EC2-8FBD-4CD6-83BF-B5C05C164BFB}" type="sibTrans" cxnId="{39215178-59BE-4655-B80A-CDA9AD7EADE9}">
      <dgm:prSet/>
      <dgm:spPr/>
      <dgm:t>
        <a:bodyPr/>
        <a:lstStyle/>
        <a:p>
          <a:endParaRPr lang="en-GB"/>
        </a:p>
      </dgm:t>
    </dgm:pt>
    <dgm:pt modelId="{61B799CF-36E1-4FC4-BA23-BDFED7DDEE62}">
      <dgm:prSet phldrT="[Text]"/>
      <dgm:spPr/>
      <dgm:t>
        <a:bodyPr/>
        <a:lstStyle/>
        <a:p>
          <a:r>
            <a:rPr lang="en-GB" err="1"/>
            <a:t>CaseDetailTab.cs</a:t>
          </a:r>
          <a:endParaRPr lang="en-GB"/>
        </a:p>
      </dgm:t>
    </dgm:pt>
    <dgm:pt modelId="{4DD2F5AC-C025-4067-9E3B-B7808E54E34D}" type="parTrans" cxnId="{A15735E3-EBA2-4B31-9B78-AA37637739BD}">
      <dgm:prSet/>
      <dgm:spPr/>
      <dgm:t>
        <a:bodyPr/>
        <a:lstStyle/>
        <a:p>
          <a:endParaRPr lang="en-GB"/>
        </a:p>
      </dgm:t>
    </dgm:pt>
    <dgm:pt modelId="{AAEDFAA7-704A-4EEA-AE97-18566BF9CE2D}" type="sibTrans" cxnId="{A15735E3-EBA2-4B31-9B78-AA37637739BD}">
      <dgm:prSet/>
      <dgm:spPr/>
      <dgm:t>
        <a:bodyPr/>
        <a:lstStyle/>
        <a:p>
          <a:endParaRPr lang="en-GB"/>
        </a:p>
      </dgm:t>
    </dgm:pt>
    <dgm:pt modelId="{4EF38A7A-9985-46BC-81D5-1FBC67AF6347}" type="pres">
      <dgm:prSet presAssocID="{5AA1ABF0-A094-4AFC-991C-B27D91F93C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CD4DE7-B858-4D93-923C-FEA34D02495A}" type="pres">
      <dgm:prSet presAssocID="{E90223CD-4BD1-4988-975E-2B5166F8DC7F}" presName="hierRoot1" presStyleCnt="0">
        <dgm:presLayoutVars>
          <dgm:hierBranch val="init"/>
        </dgm:presLayoutVars>
      </dgm:prSet>
      <dgm:spPr/>
    </dgm:pt>
    <dgm:pt modelId="{AD89BB1F-A8DA-41E8-9794-F3BE216EB65A}" type="pres">
      <dgm:prSet presAssocID="{E90223CD-4BD1-4988-975E-2B5166F8DC7F}" presName="rootComposite1" presStyleCnt="0"/>
      <dgm:spPr/>
    </dgm:pt>
    <dgm:pt modelId="{D23FBDDB-92AC-498D-A74D-77C5C2D651A3}" type="pres">
      <dgm:prSet presAssocID="{E90223CD-4BD1-4988-975E-2B5166F8DC7F}" presName="rootText1" presStyleLbl="node0" presStyleIdx="0" presStyleCnt="1">
        <dgm:presLayoutVars>
          <dgm:chPref val="3"/>
        </dgm:presLayoutVars>
      </dgm:prSet>
      <dgm:spPr/>
    </dgm:pt>
    <dgm:pt modelId="{E5CA1B36-1DBD-407D-A7E4-F089E56971B7}" type="pres">
      <dgm:prSet presAssocID="{E90223CD-4BD1-4988-975E-2B5166F8DC7F}" presName="rootConnector1" presStyleLbl="node1" presStyleIdx="0" presStyleCnt="0"/>
      <dgm:spPr/>
    </dgm:pt>
    <dgm:pt modelId="{B99CC40E-FC54-4201-AC7D-F041C2FC41DD}" type="pres">
      <dgm:prSet presAssocID="{E90223CD-4BD1-4988-975E-2B5166F8DC7F}" presName="hierChild2" presStyleCnt="0"/>
      <dgm:spPr/>
    </dgm:pt>
    <dgm:pt modelId="{DD0263F7-A62C-4703-98BE-C0065FF78AAC}" type="pres">
      <dgm:prSet presAssocID="{6022ADF7-8330-4127-9E70-43CBD497B4F1}" presName="Name37" presStyleLbl="parChTrans1D2" presStyleIdx="0" presStyleCnt="1"/>
      <dgm:spPr/>
    </dgm:pt>
    <dgm:pt modelId="{CB702147-F3A2-4ECB-811D-90A93E15ABEF}" type="pres">
      <dgm:prSet presAssocID="{4871A81A-BBBD-42FA-A2F6-2BA676478474}" presName="hierRoot2" presStyleCnt="0">
        <dgm:presLayoutVars>
          <dgm:hierBranch val="init"/>
        </dgm:presLayoutVars>
      </dgm:prSet>
      <dgm:spPr/>
    </dgm:pt>
    <dgm:pt modelId="{A4B86E1A-EC21-4F53-BB05-DE4B6EEBD208}" type="pres">
      <dgm:prSet presAssocID="{4871A81A-BBBD-42FA-A2F6-2BA676478474}" presName="rootComposite" presStyleCnt="0"/>
      <dgm:spPr/>
    </dgm:pt>
    <dgm:pt modelId="{2B72CE34-0F71-4276-BB95-6AE5FC3471ED}" type="pres">
      <dgm:prSet presAssocID="{4871A81A-BBBD-42FA-A2F6-2BA676478474}" presName="rootText" presStyleLbl="node2" presStyleIdx="0" presStyleCnt="1">
        <dgm:presLayoutVars>
          <dgm:chPref val="3"/>
        </dgm:presLayoutVars>
      </dgm:prSet>
      <dgm:spPr/>
    </dgm:pt>
    <dgm:pt modelId="{738C9526-B932-42CB-914D-7B63B5937619}" type="pres">
      <dgm:prSet presAssocID="{4871A81A-BBBD-42FA-A2F6-2BA676478474}" presName="rootConnector" presStyleLbl="node2" presStyleIdx="0" presStyleCnt="1"/>
      <dgm:spPr/>
    </dgm:pt>
    <dgm:pt modelId="{753FC9DA-B1FB-4256-A904-347531C4669D}" type="pres">
      <dgm:prSet presAssocID="{4871A81A-BBBD-42FA-A2F6-2BA676478474}" presName="hierChild4" presStyleCnt="0"/>
      <dgm:spPr/>
    </dgm:pt>
    <dgm:pt modelId="{7731A5F4-A564-45D6-B1D9-917955BE7EB6}" type="pres">
      <dgm:prSet presAssocID="{0102B673-0A8A-4867-82BD-14DD7222214B}" presName="Name37" presStyleLbl="parChTrans1D3" presStyleIdx="0" presStyleCnt="3"/>
      <dgm:spPr/>
    </dgm:pt>
    <dgm:pt modelId="{B2D064BD-E6E0-4E0B-9F6A-317F4F9419A0}" type="pres">
      <dgm:prSet presAssocID="{3E3BA9C7-B4D0-4A03-9527-F6B08C3499C8}" presName="hierRoot2" presStyleCnt="0">
        <dgm:presLayoutVars>
          <dgm:hierBranch val="init"/>
        </dgm:presLayoutVars>
      </dgm:prSet>
      <dgm:spPr/>
    </dgm:pt>
    <dgm:pt modelId="{7ECC4BF5-A6B6-47C8-BDE5-48DB0850CA97}" type="pres">
      <dgm:prSet presAssocID="{3E3BA9C7-B4D0-4A03-9527-F6B08C3499C8}" presName="rootComposite" presStyleCnt="0"/>
      <dgm:spPr/>
    </dgm:pt>
    <dgm:pt modelId="{BB2E71B3-0C6B-4244-9A4A-E049E760DD14}" type="pres">
      <dgm:prSet presAssocID="{3E3BA9C7-B4D0-4A03-9527-F6B08C3499C8}" presName="rootText" presStyleLbl="node3" presStyleIdx="0" presStyleCnt="3">
        <dgm:presLayoutVars>
          <dgm:chPref val="3"/>
        </dgm:presLayoutVars>
      </dgm:prSet>
      <dgm:spPr/>
    </dgm:pt>
    <dgm:pt modelId="{3C402ED1-0DFD-4EBB-BBB2-AC71C78939E8}" type="pres">
      <dgm:prSet presAssocID="{3E3BA9C7-B4D0-4A03-9527-F6B08C3499C8}" presName="rootConnector" presStyleLbl="node3" presStyleIdx="0" presStyleCnt="3"/>
      <dgm:spPr/>
    </dgm:pt>
    <dgm:pt modelId="{40DF3D73-1CEF-408E-9A48-0F62721C4D62}" type="pres">
      <dgm:prSet presAssocID="{3E3BA9C7-B4D0-4A03-9527-F6B08C3499C8}" presName="hierChild4" presStyleCnt="0"/>
      <dgm:spPr/>
    </dgm:pt>
    <dgm:pt modelId="{C39DA4E5-7131-4C5C-84E3-14281DD8D84E}" type="pres">
      <dgm:prSet presAssocID="{3E3BA9C7-B4D0-4A03-9527-F6B08C3499C8}" presName="hierChild5" presStyleCnt="0"/>
      <dgm:spPr/>
    </dgm:pt>
    <dgm:pt modelId="{696BE152-E5BA-4751-AEAA-494DC4F4ED15}" type="pres">
      <dgm:prSet presAssocID="{6CB1B627-70A0-4E79-B090-A8421EBAFE8E}" presName="Name37" presStyleLbl="parChTrans1D3" presStyleIdx="1" presStyleCnt="3"/>
      <dgm:spPr/>
    </dgm:pt>
    <dgm:pt modelId="{54C3C4E4-02D3-400C-98B2-EAFF1B5FBA61}" type="pres">
      <dgm:prSet presAssocID="{0183EA0E-6CBE-4038-A3C9-7E8039D900FC}" presName="hierRoot2" presStyleCnt="0">
        <dgm:presLayoutVars>
          <dgm:hierBranch val="init"/>
        </dgm:presLayoutVars>
      </dgm:prSet>
      <dgm:spPr/>
    </dgm:pt>
    <dgm:pt modelId="{4F795A7B-0A94-4155-97B0-D50CB2681E89}" type="pres">
      <dgm:prSet presAssocID="{0183EA0E-6CBE-4038-A3C9-7E8039D900FC}" presName="rootComposite" presStyleCnt="0"/>
      <dgm:spPr/>
    </dgm:pt>
    <dgm:pt modelId="{F8B2B01D-82F2-42A8-9DCD-DE0D0FCA32A1}" type="pres">
      <dgm:prSet presAssocID="{0183EA0E-6CBE-4038-A3C9-7E8039D900FC}" presName="rootText" presStyleLbl="node3" presStyleIdx="1" presStyleCnt="3">
        <dgm:presLayoutVars>
          <dgm:chPref val="3"/>
        </dgm:presLayoutVars>
      </dgm:prSet>
      <dgm:spPr/>
    </dgm:pt>
    <dgm:pt modelId="{B99F0BC1-B978-47AB-A1E4-13FD069579FB}" type="pres">
      <dgm:prSet presAssocID="{0183EA0E-6CBE-4038-A3C9-7E8039D900FC}" presName="rootConnector" presStyleLbl="node3" presStyleIdx="1" presStyleCnt="3"/>
      <dgm:spPr/>
    </dgm:pt>
    <dgm:pt modelId="{D324779F-877E-4F1C-8F2D-9A92A24EFAD3}" type="pres">
      <dgm:prSet presAssocID="{0183EA0E-6CBE-4038-A3C9-7E8039D900FC}" presName="hierChild4" presStyleCnt="0"/>
      <dgm:spPr/>
    </dgm:pt>
    <dgm:pt modelId="{403DA821-72AE-4650-8575-C22BA7DD941E}" type="pres">
      <dgm:prSet presAssocID="{0183EA0E-6CBE-4038-A3C9-7E8039D900FC}" presName="hierChild5" presStyleCnt="0"/>
      <dgm:spPr/>
    </dgm:pt>
    <dgm:pt modelId="{835E59BE-49B0-424F-BFF1-FB844A8A8A43}" type="pres">
      <dgm:prSet presAssocID="{EE5BEC15-59A4-435F-A51F-A2085473D26C}" presName="Name37" presStyleLbl="parChTrans1D3" presStyleIdx="2" presStyleCnt="3"/>
      <dgm:spPr/>
    </dgm:pt>
    <dgm:pt modelId="{E86C1473-6791-4B71-AB0E-C5F01D168418}" type="pres">
      <dgm:prSet presAssocID="{94AC02E3-75F1-4F08-B947-5ACA9838A83E}" presName="hierRoot2" presStyleCnt="0">
        <dgm:presLayoutVars>
          <dgm:hierBranch val="init"/>
        </dgm:presLayoutVars>
      </dgm:prSet>
      <dgm:spPr/>
    </dgm:pt>
    <dgm:pt modelId="{A63A9898-65C3-4EE8-BB19-7BFB2360F0EF}" type="pres">
      <dgm:prSet presAssocID="{94AC02E3-75F1-4F08-B947-5ACA9838A83E}" presName="rootComposite" presStyleCnt="0"/>
      <dgm:spPr/>
    </dgm:pt>
    <dgm:pt modelId="{3D914CF9-C9DC-479F-814F-212D2B4C6A4A}" type="pres">
      <dgm:prSet presAssocID="{94AC02E3-75F1-4F08-B947-5ACA9838A83E}" presName="rootText" presStyleLbl="node3" presStyleIdx="2" presStyleCnt="3">
        <dgm:presLayoutVars>
          <dgm:chPref val="3"/>
        </dgm:presLayoutVars>
      </dgm:prSet>
      <dgm:spPr/>
    </dgm:pt>
    <dgm:pt modelId="{2393F5F3-EDEF-41A8-9598-6C275C0AFB57}" type="pres">
      <dgm:prSet presAssocID="{94AC02E3-75F1-4F08-B947-5ACA9838A83E}" presName="rootConnector" presStyleLbl="node3" presStyleIdx="2" presStyleCnt="3"/>
      <dgm:spPr/>
    </dgm:pt>
    <dgm:pt modelId="{2E39097F-D914-4D4B-84BB-29C7E29660B7}" type="pres">
      <dgm:prSet presAssocID="{94AC02E3-75F1-4F08-B947-5ACA9838A83E}" presName="hierChild4" presStyleCnt="0"/>
      <dgm:spPr/>
    </dgm:pt>
    <dgm:pt modelId="{EABB4749-A83B-4536-8643-F3D9DFF4F5D2}" type="pres">
      <dgm:prSet presAssocID="{946433A7-2D6E-4A9D-BAD0-39A631A414B5}" presName="Name37" presStyleLbl="parChTrans1D4" presStyleIdx="0" presStyleCnt="2"/>
      <dgm:spPr/>
    </dgm:pt>
    <dgm:pt modelId="{FF241F91-078F-4F36-B0BB-2B7941CE2AC1}" type="pres">
      <dgm:prSet presAssocID="{E816BF58-E93A-4A84-AE09-2A4371980646}" presName="hierRoot2" presStyleCnt="0">
        <dgm:presLayoutVars>
          <dgm:hierBranch val="init"/>
        </dgm:presLayoutVars>
      </dgm:prSet>
      <dgm:spPr/>
    </dgm:pt>
    <dgm:pt modelId="{D8113E7C-4FB4-4506-BB1D-4619BC850958}" type="pres">
      <dgm:prSet presAssocID="{E816BF58-E93A-4A84-AE09-2A4371980646}" presName="rootComposite" presStyleCnt="0"/>
      <dgm:spPr/>
    </dgm:pt>
    <dgm:pt modelId="{ED88A0E8-9595-4D0A-A906-06ADABD4073B}" type="pres">
      <dgm:prSet presAssocID="{E816BF58-E93A-4A84-AE09-2A4371980646}" presName="rootText" presStyleLbl="node4" presStyleIdx="0" presStyleCnt="2">
        <dgm:presLayoutVars>
          <dgm:chPref val="3"/>
        </dgm:presLayoutVars>
      </dgm:prSet>
      <dgm:spPr/>
    </dgm:pt>
    <dgm:pt modelId="{F8C0E185-BF55-461F-9D86-6D9F29EE1CAD}" type="pres">
      <dgm:prSet presAssocID="{E816BF58-E93A-4A84-AE09-2A4371980646}" presName="rootConnector" presStyleLbl="node4" presStyleIdx="0" presStyleCnt="2"/>
      <dgm:spPr/>
    </dgm:pt>
    <dgm:pt modelId="{32AFAEF7-B8C7-45DE-BFBF-687FCC5E6858}" type="pres">
      <dgm:prSet presAssocID="{E816BF58-E93A-4A84-AE09-2A4371980646}" presName="hierChild4" presStyleCnt="0"/>
      <dgm:spPr/>
    </dgm:pt>
    <dgm:pt modelId="{69402BA9-ABF7-4801-869B-4937C7B8EEC7}" type="pres">
      <dgm:prSet presAssocID="{E816BF58-E93A-4A84-AE09-2A4371980646}" presName="hierChild5" presStyleCnt="0"/>
      <dgm:spPr/>
    </dgm:pt>
    <dgm:pt modelId="{A794D3C1-A962-4075-9D5D-758A11750EBF}" type="pres">
      <dgm:prSet presAssocID="{4DD2F5AC-C025-4067-9E3B-B7808E54E34D}" presName="Name37" presStyleLbl="parChTrans1D4" presStyleIdx="1" presStyleCnt="2"/>
      <dgm:spPr/>
    </dgm:pt>
    <dgm:pt modelId="{A305208B-45CD-4165-85C8-FC269C0FAB5A}" type="pres">
      <dgm:prSet presAssocID="{61B799CF-36E1-4FC4-BA23-BDFED7DDEE62}" presName="hierRoot2" presStyleCnt="0">
        <dgm:presLayoutVars>
          <dgm:hierBranch val="init"/>
        </dgm:presLayoutVars>
      </dgm:prSet>
      <dgm:spPr/>
    </dgm:pt>
    <dgm:pt modelId="{4E149D5B-5F28-4D71-9115-E2D2B8FC79CB}" type="pres">
      <dgm:prSet presAssocID="{61B799CF-36E1-4FC4-BA23-BDFED7DDEE62}" presName="rootComposite" presStyleCnt="0"/>
      <dgm:spPr/>
    </dgm:pt>
    <dgm:pt modelId="{B92C9DEC-8B4C-4A17-9732-0EB0A4E93940}" type="pres">
      <dgm:prSet presAssocID="{61B799CF-36E1-4FC4-BA23-BDFED7DDEE62}" presName="rootText" presStyleLbl="node4" presStyleIdx="1" presStyleCnt="2">
        <dgm:presLayoutVars>
          <dgm:chPref val="3"/>
        </dgm:presLayoutVars>
      </dgm:prSet>
      <dgm:spPr/>
    </dgm:pt>
    <dgm:pt modelId="{85814923-C166-4F08-8C6A-9EF6E9AB77B6}" type="pres">
      <dgm:prSet presAssocID="{61B799CF-36E1-4FC4-BA23-BDFED7DDEE62}" presName="rootConnector" presStyleLbl="node4" presStyleIdx="1" presStyleCnt="2"/>
      <dgm:spPr/>
    </dgm:pt>
    <dgm:pt modelId="{F7CA5736-9622-4C75-825C-64F43D1AF897}" type="pres">
      <dgm:prSet presAssocID="{61B799CF-36E1-4FC4-BA23-BDFED7DDEE62}" presName="hierChild4" presStyleCnt="0"/>
      <dgm:spPr/>
    </dgm:pt>
    <dgm:pt modelId="{489327AE-2078-40C9-A9F1-E2A44DAF2A9F}" type="pres">
      <dgm:prSet presAssocID="{61B799CF-36E1-4FC4-BA23-BDFED7DDEE62}" presName="hierChild5" presStyleCnt="0"/>
      <dgm:spPr/>
    </dgm:pt>
    <dgm:pt modelId="{85CDC388-3A35-4455-9843-310012CDB491}" type="pres">
      <dgm:prSet presAssocID="{94AC02E3-75F1-4F08-B947-5ACA9838A83E}" presName="hierChild5" presStyleCnt="0"/>
      <dgm:spPr/>
    </dgm:pt>
    <dgm:pt modelId="{E8D77BD6-C87D-49ED-BAEF-92D6D20E4EA5}" type="pres">
      <dgm:prSet presAssocID="{4871A81A-BBBD-42FA-A2F6-2BA676478474}" presName="hierChild5" presStyleCnt="0"/>
      <dgm:spPr/>
    </dgm:pt>
    <dgm:pt modelId="{5367C279-3E8F-4630-B6D2-FC8F733F14FC}" type="pres">
      <dgm:prSet presAssocID="{E90223CD-4BD1-4988-975E-2B5166F8DC7F}" presName="hierChild3" presStyleCnt="0"/>
      <dgm:spPr/>
    </dgm:pt>
  </dgm:ptLst>
  <dgm:cxnLst>
    <dgm:cxn modelId="{4BB49400-E341-43E5-9C3B-1F3273764F5C}" type="presOf" srcId="{E816BF58-E93A-4A84-AE09-2A4371980646}" destId="{ED88A0E8-9595-4D0A-A906-06ADABD4073B}" srcOrd="0" destOrd="0" presId="urn:microsoft.com/office/officeart/2005/8/layout/orgChart1"/>
    <dgm:cxn modelId="{3590CD02-5BF6-403E-95A5-DF96AAEDEBDF}" type="presOf" srcId="{3E3BA9C7-B4D0-4A03-9527-F6B08C3499C8}" destId="{BB2E71B3-0C6B-4244-9A4A-E049E760DD14}" srcOrd="0" destOrd="0" presId="urn:microsoft.com/office/officeart/2005/8/layout/orgChart1"/>
    <dgm:cxn modelId="{65B8CC18-8EFE-4B16-BA62-7714C8DF731F}" srcId="{4871A81A-BBBD-42FA-A2F6-2BA676478474}" destId="{0183EA0E-6CBE-4038-A3C9-7E8039D900FC}" srcOrd="1" destOrd="0" parTransId="{6CB1B627-70A0-4E79-B090-A8421EBAFE8E}" sibTransId="{71E8AC1F-7E3E-453D-BD5D-3E29BAE6E4CF}"/>
    <dgm:cxn modelId="{FDCA121E-17ED-4603-B324-0E699778463A}" type="presOf" srcId="{4871A81A-BBBD-42FA-A2F6-2BA676478474}" destId="{2B72CE34-0F71-4276-BB95-6AE5FC3471ED}" srcOrd="0" destOrd="0" presId="urn:microsoft.com/office/officeart/2005/8/layout/orgChart1"/>
    <dgm:cxn modelId="{6A405324-2C83-4BD4-AD76-7D825DE2C740}" type="presOf" srcId="{E816BF58-E93A-4A84-AE09-2A4371980646}" destId="{F8C0E185-BF55-461F-9D86-6D9F29EE1CAD}" srcOrd="1" destOrd="0" presId="urn:microsoft.com/office/officeart/2005/8/layout/orgChart1"/>
    <dgm:cxn modelId="{A84DF633-F4FB-45F6-82EE-3E52F5157055}" type="presOf" srcId="{0102B673-0A8A-4867-82BD-14DD7222214B}" destId="{7731A5F4-A564-45D6-B1D9-917955BE7EB6}" srcOrd="0" destOrd="0" presId="urn:microsoft.com/office/officeart/2005/8/layout/orgChart1"/>
    <dgm:cxn modelId="{32427640-6326-405B-B5D8-55EEF756B13F}" type="presOf" srcId="{5AA1ABF0-A094-4AFC-991C-B27D91F93C79}" destId="{4EF38A7A-9985-46BC-81D5-1FBC67AF6347}" srcOrd="0" destOrd="0" presId="urn:microsoft.com/office/officeart/2005/8/layout/orgChart1"/>
    <dgm:cxn modelId="{0742B669-4B0D-40F7-B690-D4F7CCFE3096}" type="presOf" srcId="{6022ADF7-8330-4127-9E70-43CBD497B4F1}" destId="{DD0263F7-A62C-4703-98BE-C0065FF78AAC}" srcOrd="0" destOrd="0" presId="urn:microsoft.com/office/officeart/2005/8/layout/orgChart1"/>
    <dgm:cxn modelId="{5E72BE6A-4506-49CA-BD5E-22158F8B79C7}" srcId="{4871A81A-BBBD-42FA-A2F6-2BA676478474}" destId="{3E3BA9C7-B4D0-4A03-9527-F6B08C3499C8}" srcOrd="0" destOrd="0" parTransId="{0102B673-0A8A-4867-82BD-14DD7222214B}" sibTransId="{11651148-FF50-4F28-B416-E6AEFFC8A35E}"/>
    <dgm:cxn modelId="{B9992772-0EC8-4972-ADA8-152C3CEF4FEE}" type="presOf" srcId="{94AC02E3-75F1-4F08-B947-5ACA9838A83E}" destId="{2393F5F3-EDEF-41A8-9598-6C275C0AFB57}" srcOrd="1" destOrd="0" presId="urn:microsoft.com/office/officeart/2005/8/layout/orgChart1"/>
    <dgm:cxn modelId="{39215178-59BE-4655-B80A-CDA9AD7EADE9}" srcId="{94AC02E3-75F1-4F08-B947-5ACA9838A83E}" destId="{E816BF58-E93A-4A84-AE09-2A4371980646}" srcOrd="0" destOrd="0" parTransId="{946433A7-2D6E-4A9D-BAD0-39A631A414B5}" sibTransId="{E0678EC2-8FBD-4CD6-83BF-B5C05C164BFB}"/>
    <dgm:cxn modelId="{8E6A3759-3587-4FCB-AE01-893BD5D8EF79}" type="presOf" srcId="{EE5BEC15-59A4-435F-A51F-A2085473D26C}" destId="{835E59BE-49B0-424F-BFF1-FB844A8A8A43}" srcOrd="0" destOrd="0" presId="urn:microsoft.com/office/officeart/2005/8/layout/orgChart1"/>
    <dgm:cxn modelId="{6F73BB7E-5CB5-4479-BCFA-E5952B75C4CF}" type="presOf" srcId="{E90223CD-4BD1-4988-975E-2B5166F8DC7F}" destId="{E5CA1B36-1DBD-407D-A7E4-F089E56971B7}" srcOrd="1" destOrd="0" presId="urn:microsoft.com/office/officeart/2005/8/layout/orgChart1"/>
    <dgm:cxn modelId="{BC436885-BD99-4ED2-A5A4-E7D362E145E0}" type="presOf" srcId="{6CB1B627-70A0-4E79-B090-A8421EBAFE8E}" destId="{696BE152-E5BA-4751-AEAA-494DC4F4ED15}" srcOrd="0" destOrd="0" presId="urn:microsoft.com/office/officeart/2005/8/layout/orgChart1"/>
    <dgm:cxn modelId="{013B4E86-00CF-4858-9787-B219201854CB}" type="presOf" srcId="{94AC02E3-75F1-4F08-B947-5ACA9838A83E}" destId="{3D914CF9-C9DC-479F-814F-212D2B4C6A4A}" srcOrd="0" destOrd="0" presId="urn:microsoft.com/office/officeart/2005/8/layout/orgChart1"/>
    <dgm:cxn modelId="{8F71DC8F-3252-47C9-AA3A-67DF74312128}" srcId="{E90223CD-4BD1-4988-975E-2B5166F8DC7F}" destId="{4871A81A-BBBD-42FA-A2F6-2BA676478474}" srcOrd="0" destOrd="0" parTransId="{6022ADF7-8330-4127-9E70-43CBD497B4F1}" sibTransId="{EE1A01C8-BEE5-4D1D-BDDC-D26601184995}"/>
    <dgm:cxn modelId="{54E7C19E-F2AD-4E26-B0FE-9866928D1C5B}" srcId="{4871A81A-BBBD-42FA-A2F6-2BA676478474}" destId="{94AC02E3-75F1-4F08-B947-5ACA9838A83E}" srcOrd="2" destOrd="0" parTransId="{EE5BEC15-59A4-435F-A51F-A2085473D26C}" sibTransId="{44EB6DF3-B497-425C-B52B-53A11BD92C8C}"/>
    <dgm:cxn modelId="{959DF8A7-017B-447E-A070-81B208BD7803}" type="presOf" srcId="{61B799CF-36E1-4FC4-BA23-BDFED7DDEE62}" destId="{85814923-C166-4F08-8C6A-9EF6E9AB77B6}" srcOrd="1" destOrd="0" presId="urn:microsoft.com/office/officeart/2005/8/layout/orgChart1"/>
    <dgm:cxn modelId="{3EA488B4-1827-4BFF-B02A-4DB7035AAE03}" type="presOf" srcId="{3E3BA9C7-B4D0-4A03-9527-F6B08C3499C8}" destId="{3C402ED1-0DFD-4EBB-BBB2-AC71C78939E8}" srcOrd="1" destOrd="0" presId="urn:microsoft.com/office/officeart/2005/8/layout/orgChart1"/>
    <dgm:cxn modelId="{BDCD67BF-D6C2-4959-9D4B-8B8B222BFD91}" type="presOf" srcId="{0183EA0E-6CBE-4038-A3C9-7E8039D900FC}" destId="{F8B2B01D-82F2-42A8-9DCD-DE0D0FCA32A1}" srcOrd="0" destOrd="0" presId="urn:microsoft.com/office/officeart/2005/8/layout/orgChart1"/>
    <dgm:cxn modelId="{FA49F2C0-8D96-42A9-89D1-9E080A360BA5}" type="presOf" srcId="{4DD2F5AC-C025-4067-9E3B-B7808E54E34D}" destId="{A794D3C1-A962-4075-9D5D-758A11750EBF}" srcOrd="0" destOrd="0" presId="urn:microsoft.com/office/officeart/2005/8/layout/orgChart1"/>
    <dgm:cxn modelId="{6022F2DA-50BB-452B-BDA5-ECAF1207EF2E}" type="presOf" srcId="{0183EA0E-6CBE-4038-A3C9-7E8039D900FC}" destId="{B99F0BC1-B978-47AB-A1E4-13FD069579FB}" srcOrd="1" destOrd="0" presId="urn:microsoft.com/office/officeart/2005/8/layout/orgChart1"/>
    <dgm:cxn modelId="{3944D5E1-A378-47BE-8BB5-894F99271E3C}" type="presOf" srcId="{946433A7-2D6E-4A9D-BAD0-39A631A414B5}" destId="{EABB4749-A83B-4536-8643-F3D9DFF4F5D2}" srcOrd="0" destOrd="0" presId="urn:microsoft.com/office/officeart/2005/8/layout/orgChart1"/>
    <dgm:cxn modelId="{A15735E3-EBA2-4B31-9B78-AA37637739BD}" srcId="{94AC02E3-75F1-4F08-B947-5ACA9838A83E}" destId="{61B799CF-36E1-4FC4-BA23-BDFED7DDEE62}" srcOrd="1" destOrd="0" parTransId="{4DD2F5AC-C025-4067-9E3B-B7808E54E34D}" sibTransId="{AAEDFAA7-704A-4EEA-AE97-18566BF9CE2D}"/>
    <dgm:cxn modelId="{405D1BE5-4E5D-446A-B707-36D012ED6107}" type="presOf" srcId="{4871A81A-BBBD-42FA-A2F6-2BA676478474}" destId="{738C9526-B932-42CB-914D-7B63B5937619}" srcOrd="1" destOrd="0" presId="urn:microsoft.com/office/officeart/2005/8/layout/orgChart1"/>
    <dgm:cxn modelId="{692D81EA-BB23-49F0-B6EC-725CF9F5E402}" type="presOf" srcId="{E90223CD-4BD1-4988-975E-2B5166F8DC7F}" destId="{D23FBDDB-92AC-498D-A74D-77C5C2D651A3}" srcOrd="0" destOrd="0" presId="urn:microsoft.com/office/officeart/2005/8/layout/orgChart1"/>
    <dgm:cxn modelId="{816134ED-3E13-41F2-B0B9-BDB39F408211}" type="presOf" srcId="{61B799CF-36E1-4FC4-BA23-BDFED7DDEE62}" destId="{B92C9DEC-8B4C-4A17-9732-0EB0A4E93940}" srcOrd="0" destOrd="0" presId="urn:microsoft.com/office/officeart/2005/8/layout/orgChart1"/>
    <dgm:cxn modelId="{0CBCC6F5-DE45-498E-9758-D2FF37A8CDB9}" srcId="{5AA1ABF0-A094-4AFC-991C-B27D91F93C79}" destId="{E90223CD-4BD1-4988-975E-2B5166F8DC7F}" srcOrd="0" destOrd="0" parTransId="{68A51EDF-AF89-4312-926E-DD175F3954CA}" sibTransId="{9C50AE3D-AA11-44B6-B09B-4D8183A32E16}"/>
    <dgm:cxn modelId="{6AC338F9-748C-4B7E-9972-5A75E13B2E67}" type="presParOf" srcId="{4EF38A7A-9985-46BC-81D5-1FBC67AF6347}" destId="{F2CD4DE7-B858-4D93-923C-FEA34D02495A}" srcOrd="0" destOrd="0" presId="urn:microsoft.com/office/officeart/2005/8/layout/orgChart1"/>
    <dgm:cxn modelId="{D4EF21B7-A241-4D63-AED6-3D0A6406F7B8}" type="presParOf" srcId="{F2CD4DE7-B858-4D93-923C-FEA34D02495A}" destId="{AD89BB1F-A8DA-41E8-9794-F3BE216EB65A}" srcOrd="0" destOrd="0" presId="urn:microsoft.com/office/officeart/2005/8/layout/orgChart1"/>
    <dgm:cxn modelId="{F1BBDDFE-2863-4ABA-B6B6-9376CC3A6AC1}" type="presParOf" srcId="{AD89BB1F-A8DA-41E8-9794-F3BE216EB65A}" destId="{D23FBDDB-92AC-498D-A74D-77C5C2D651A3}" srcOrd="0" destOrd="0" presId="urn:microsoft.com/office/officeart/2005/8/layout/orgChart1"/>
    <dgm:cxn modelId="{8EEC3605-C4DF-4AA1-987A-8390F82536AA}" type="presParOf" srcId="{AD89BB1F-A8DA-41E8-9794-F3BE216EB65A}" destId="{E5CA1B36-1DBD-407D-A7E4-F089E56971B7}" srcOrd="1" destOrd="0" presId="urn:microsoft.com/office/officeart/2005/8/layout/orgChart1"/>
    <dgm:cxn modelId="{398B1CDD-4F4D-4CC5-A704-2EDB9955D044}" type="presParOf" srcId="{F2CD4DE7-B858-4D93-923C-FEA34D02495A}" destId="{B99CC40E-FC54-4201-AC7D-F041C2FC41DD}" srcOrd="1" destOrd="0" presId="urn:microsoft.com/office/officeart/2005/8/layout/orgChart1"/>
    <dgm:cxn modelId="{F64129EA-920E-497A-9E7F-0CF5B1F8DDD0}" type="presParOf" srcId="{B99CC40E-FC54-4201-AC7D-F041C2FC41DD}" destId="{DD0263F7-A62C-4703-98BE-C0065FF78AAC}" srcOrd="0" destOrd="0" presId="urn:microsoft.com/office/officeart/2005/8/layout/orgChart1"/>
    <dgm:cxn modelId="{D0258FB5-F51F-45EB-A8A1-83DA903F9CC2}" type="presParOf" srcId="{B99CC40E-FC54-4201-AC7D-F041C2FC41DD}" destId="{CB702147-F3A2-4ECB-811D-90A93E15ABEF}" srcOrd="1" destOrd="0" presId="urn:microsoft.com/office/officeart/2005/8/layout/orgChart1"/>
    <dgm:cxn modelId="{283E50B9-A3F7-42E1-BB5B-1F1B3F2B7341}" type="presParOf" srcId="{CB702147-F3A2-4ECB-811D-90A93E15ABEF}" destId="{A4B86E1A-EC21-4F53-BB05-DE4B6EEBD208}" srcOrd="0" destOrd="0" presId="urn:microsoft.com/office/officeart/2005/8/layout/orgChart1"/>
    <dgm:cxn modelId="{084C2C24-656C-4261-85EB-97C054C61032}" type="presParOf" srcId="{A4B86E1A-EC21-4F53-BB05-DE4B6EEBD208}" destId="{2B72CE34-0F71-4276-BB95-6AE5FC3471ED}" srcOrd="0" destOrd="0" presId="urn:microsoft.com/office/officeart/2005/8/layout/orgChart1"/>
    <dgm:cxn modelId="{00361986-7560-496D-941B-5080A2FC1EB4}" type="presParOf" srcId="{A4B86E1A-EC21-4F53-BB05-DE4B6EEBD208}" destId="{738C9526-B932-42CB-914D-7B63B5937619}" srcOrd="1" destOrd="0" presId="urn:microsoft.com/office/officeart/2005/8/layout/orgChart1"/>
    <dgm:cxn modelId="{7E687EC7-DD16-47EF-BBCE-99AEFEAFC254}" type="presParOf" srcId="{CB702147-F3A2-4ECB-811D-90A93E15ABEF}" destId="{753FC9DA-B1FB-4256-A904-347531C4669D}" srcOrd="1" destOrd="0" presId="urn:microsoft.com/office/officeart/2005/8/layout/orgChart1"/>
    <dgm:cxn modelId="{587E6410-B981-4D67-8CE7-D17CC3EC307E}" type="presParOf" srcId="{753FC9DA-B1FB-4256-A904-347531C4669D}" destId="{7731A5F4-A564-45D6-B1D9-917955BE7EB6}" srcOrd="0" destOrd="0" presId="urn:microsoft.com/office/officeart/2005/8/layout/orgChart1"/>
    <dgm:cxn modelId="{40C3F9EF-48DB-4057-A9D7-9AD609AFFC35}" type="presParOf" srcId="{753FC9DA-B1FB-4256-A904-347531C4669D}" destId="{B2D064BD-E6E0-4E0B-9F6A-317F4F9419A0}" srcOrd="1" destOrd="0" presId="urn:microsoft.com/office/officeart/2005/8/layout/orgChart1"/>
    <dgm:cxn modelId="{9B263882-A350-426E-A164-BFF6B80A588C}" type="presParOf" srcId="{B2D064BD-E6E0-4E0B-9F6A-317F4F9419A0}" destId="{7ECC4BF5-A6B6-47C8-BDE5-48DB0850CA97}" srcOrd="0" destOrd="0" presId="urn:microsoft.com/office/officeart/2005/8/layout/orgChart1"/>
    <dgm:cxn modelId="{C98FCD8D-4676-4DD5-8B71-309DD727CC4C}" type="presParOf" srcId="{7ECC4BF5-A6B6-47C8-BDE5-48DB0850CA97}" destId="{BB2E71B3-0C6B-4244-9A4A-E049E760DD14}" srcOrd="0" destOrd="0" presId="urn:microsoft.com/office/officeart/2005/8/layout/orgChart1"/>
    <dgm:cxn modelId="{7645C67D-3D5D-401B-920E-E692CA4B211D}" type="presParOf" srcId="{7ECC4BF5-A6B6-47C8-BDE5-48DB0850CA97}" destId="{3C402ED1-0DFD-4EBB-BBB2-AC71C78939E8}" srcOrd="1" destOrd="0" presId="urn:microsoft.com/office/officeart/2005/8/layout/orgChart1"/>
    <dgm:cxn modelId="{E270F191-0D1E-4C78-AC01-90445522C00F}" type="presParOf" srcId="{B2D064BD-E6E0-4E0B-9F6A-317F4F9419A0}" destId="{40DF3D73-1CEF-408E-9A48-0F62721C4D62}" srcOrd="1" destOrd="0" presId="urn:microsoft.com/office/officeart/2005/8/layout/orgChart1"/>
    <dgm:cxn modelId="{5D61EE87-D983-41D4-AC27-0F0DA062F3A0}" type="presParOf" srcId="{B2D064BD-E6E0-4E0B-9F6A-317F4F9419A0}" destId="{C39DA4E5-7131-4C5C-84E3-14281DD8D84E}" srcOrd="2" destOrd="0" presId="urn:microsoft.com/office/officeart/2005/8/layout/orgChart1"/>
    <dgm:cxn modelId="{047F23CD-1F50-4CC0-9903-A48C0216491E}" type="presParOf" srcId="{753FC9DA-B1FB-4256-A904-347531C4669D}" destId="{696BE152-E5BA-4751-AEAA-494DC4F4ED15}" srcOrd="2" destOrd="0" presId="urn:microsoft.com/office/officeart/2005/8/layout/orgChart1"/>
    <dgm:cxn modelId="{BB6F2A35-CD50-4346-81A3-BB3756382777}" type="presParOf" srcId="{753FC9DA-B1FB-4256-A904-347531C4669D}" destId="{54C3C4E4-02D3-400C-98B2-EAFF1B5FBA61}" srcOrd="3" destOrd="0" presId="urn:microsoft.com/office/officeart/2005/8/layout/orgChart1"/>
    <dgm:cxn modelId="{3D239F33-FCD0-4077-8B32-F51F9A710F45}" type="presParOf" srcId="{54C3C4E4-02D3-400C-98B2-EAFF1B5FBA61}" destId="{4F795A7B-0A94-4155-97B0-D50CB2681E89}" srcOrd="0" destOrd="0" presId="urn:microsoft.com/office/officeart/2005/8/layout/orgChart1"/>
    <dgm:cxn modelId="{AFFE5306-AED0-4348-A1EB-92245B4A609C}" type="presParOf" srcId="{4F795A7B-0A94-4155-97B0-D50CB2681E89}" destId="{F8B2B01D-82F2-42A8-9DCD-DE0D0FCA32A1}" srcOrd="0" destOrd="0" presId="urn:microsoft.com/office/officeart/2005/8/layout/orgChart1"/>
    <dgm:cxn modelId="{1600C9FF-8DEE-4B1F-881E-5D9744ADA0BA}" type="presParOf" srcId="{4F795A7B-0A94-4155-97B0-D50CB2681E89}" destId="{B99F0BC1-B978-47AB-A1E4-13FD069579FB}" srcOrd="1" destOrd="0" presId="urn:microsoft.com/office/officeart/2005/8/layout/orgChart1"/>
    <dgm:cxn modelId="{75E66EAD-8C0A-4CDD-9F89-E16879C140E2}" type="presParOf" srcId="{54C3C4E4-02D3-400C-98B2-EAFF1B5FBA61}" destId="{D324779F-877E-4F1C-8F2D-9A92A24EFAD3}" srcOrd="1" destOrd="0" presId="urn:microsoft.com/office/officeart/2005/8/layout/orgChart1"/>
    <dgm:cxn modelId="{9D4D1F33-DDDA-4AAD-BF51-1FB015725EAA}" type="presParOf" srcId="{54C3C4E4-02D3-400C-98B2-EAFF1B5FBA61}" destId="{403DA821-72AE-4650-8575-C22BA7DD941E}" srcOrd="2" destOrd="0" presId="urn:microsoft.com/office/officeart/2005/8/layout/orgChart1"/>
    <dgm:cxn modelId="{158AC4AE-8D6E-45BF-8E8C-8D19A28F2FB8}" type="presParOf" srcId="{753FC9DA-B1FB-4256-A904-347531C4669D}" destId="{835E59BE-49B0-424F-BFF1-FB844A8A8A43}" srcOrd="4" destOrd="0" presId="urn:microsoft.com/office/officeart/2005/8/layout/orgChart1"/>
    <dgm:cxn modelId="{07618359-6659-4863-A3E0-4637818F566C}" type="presParOf" srcId="{753FC9DA-B1FB-4256-A904-347531C4669D}" destId="{E86C1473-6791-4B71-AB0E-C5F01D168418}" srcOrd="5" destOrd="0" presId="urn:microsoft.com/office/officeart/2005/8/layout/orgChart1"/>
    <dgm:cxn modelId="{8FD012C6-83A0-4654-808D-6811118B4F44}" type="presParOf" srcId="{E86C1473-6791-4B71-AB0E-C5F01D168418}" destId="{A63A9898-65C3-4EE8-BB19-7BFB2360F0EF}" srcOrd="0" destOrd="0" presId="urn:microsoft.com/office/officeart/2005/8/layout/orgChart1"/>
    <dgm:cxn modelId="{9272326C-F238-444C-9795-6DC5AB6CA7F9}" type="presParOf" srcId="{A63A9898-65C3-4EE8-BB19-7BFB2360F0EF}" destId="{3D914CF9-C9DC-479F-814F-212D2B4C6A4A}" srcOrd="0" destOrd="0" presId="urn:microsoft.com/office/officeart/2005/8/layout/orgChart1"/>
    <dgm:cxn modelId="{ACDD3902-D58D-48D7-8D82-7F08F205F193}" type="presParOf" srcId="{A63A9898-65C3-4EE8-BB19-7BFB2360F0EF}" destId="{2393F5F3-EDEF-41A8-9598-6C275C0AFB57}" srcOrd="1" destOrd="0" presId="urn:microsoft.com/office/officeart/2005/8/layout/orgChart1"/>
    <dgm:cxn modelId="{8E307C9D-B5E9-480B-A04C-FA26A79040D3}" type="presParOf" srcId="{E86C1473-6791-4B71-AB0E-C5F01D168418}" destId="{2E39097F-D914-4D4B-84BB-29C7E29660B7}" srcOrd="1" destOrd="0" presId="urn:microsoft.com/office/officeart/2005/8/layout/orgChart1"/>
    <dgm:cxn modelId="{6E395889-5E20-403A-A7CB-4CAFD8F91856}" type="presParOf" srcId="{2E39097F-D914-4D4B-84BB-29C7E29660B7}" destId="{EABB4749-A83B-4536-8643-F3D9DFF4F5D2}" srcOrd="0" destOrd="0" presId="urn:microsoft.com/office/officeart/2005/8/layout/orgChart1"/>
    <dgm:cxn modelId="{3C12FCF9-8017-4173-9576-73D92BC42D53}" type="presParOf" srcId="{2E39097F-D914-4D4B-84BB-29C7E29660B7}" destId="{FF241F91-078F-4F36-B0BB-2B7941CE2AC1}" srcOrd="1" destOrd="0" presId="urn:microsoft.com/office/officeart/2005/8/layout/orgChart1"/>
    <dgm:cxn modelId="{12D24BAE-730B-4343-A9E9-76B07809FB56}" type="presParOf" srcId="{FF241F91-078F-4F36-B0BB-2B7941CE2AC1}" destId="{D8113E7C-4FB4-4506-BB1D-4619BC850958}" srcOrd="0" destOrd="0" presId="urn:microsoft.com/office/officeart/2005/8/layout/orgChart1"/>
    <dgm:cxn modelId="{D444B013-14F6-418F-9E6A-793F85AAE44A}" type="presParOf" srcId="{D8113E7C-4FB4-4506-BB1D-4619BC850958}" destId="{ED88A0E8-9595-4D0A-A906-06ADABD4073B}" srcOrd="0" destOrd="0" presId="urn:microsoft.com/office/officeart/2005/8/layout/orgChart1"/>
    <dgm:cxn modelId="{0F6F22A2-4C38-4014-9FB1-CEE1BAB24DA8}" type="presParOf" srcId="{D8113E7C-4FB4-4506-BB1D-4619BC850958}" destId="{F8C0E185-BF55-461F-9D86-6D9F29EE1CAD}" srcOrd="1" destOrd="0" presId="urn:microsoft.com/office/officeart/2005/8/layout/orgChart1"/>
    <dgm:cxn modelId="{186E7903-DE4F-4E3E-A187-479F0BDC7154}" type="presParOf" srcId="{FF241F91-078F-4F36-B0BB-2B7941CE2AC1}" destId="{32AFAEF7-B8C7-45DE-BFBF-687FCC5E6858}" srcOrd="1" destOrd="0" presId="urn:microsoft.com/office/officeart/2005/8/layout/orgChart1"/>
    <dgm:cxn modelId="{CE8ADECF-5BCF-4BA7-9BEA-D86AE1B52329}" type="presParOf" srcId="{FF241F91-078F-4F36-B0BB-2B7941CE2AC1}" destId="{69402BA9-ABF7-4801-869B-4937C7B8EEC7}" srcOrd="2" destOrd="0" presId="urn:microsoft.com/office/officeart/2005/8/layout/orgChart1"/>
    <dgm:cxn modelId="{7EAEE404-994F-48A6-9678-60A31AB8A7B3}" type="presParOf" srcId="{2E39097F-D914-4D4B-84BB-29C7E29660B7}" destId="{A794D3C1-A962-4075-9D5D-758A11750EBF}" srcOrd="2" destOrd="0" presId="urn:microsoft.com/office/officeart/2005/8/layout/orgChart1"/>
    <dgm:cxn modelId="{7C27F677-6E91-4DB6-905D-5E6C130246DD}" type="presParOf" srcId="{2E39097F-D914-4D4B-84BB-29C7E29660B7}" destId="{A305208B-45CD-4165-85C8-FC269C0FAB5A}" srcOrd="3" destOrd="0" presId="urn:microsoft.com/office/officeart/2005/8/layout/orgChart1"/>
    <dgm:cxn modelId="{68C890CC-84D6-4A0B-8026-8F635FDF5EB0}" type="presParOf" srcId="{A305208B-45CD-4165-85C8-FC269C0FAB5A}" destId="{4E149D5B-5F28-4D71-9115-E2D2B8FC79CB}" srcOrd="0" destOrd="0" presId="urn:microsoft.com/office/officeart/2005/8/layout/orgChart1"/>
    <dgm:cxn modelId="{BB630413-1CEC-44E0-918D-4CF84062593C}" type="presParOf" srcId="{4E149D5B-5F28-4D71-9115-E2D2B8FC79CB}" destId="{B92C9DEC-8B4C-4A17-9732-0EB0A4E93940}" srcOrd="0" destOrd="0" presId="urn:microsoft.com/office/officeart/2005/8/layout/orgChart1"/>
    <dgm:cxn modelId="{49B66E5E-4A20-4983-80BE-2E829C1FBE8D}" type="presParOf" srcId="{4E149D5B-5F28-4D71-9115-E2D2B8FC79CB}" destId="{85814923-C166-4F08-8C6A-9EF6E9AB77B6}" srcOrd="1" destOrd="0" presId="urn:microsoft.com/office/officeart/2005/8/layout/orgChart1"/>
    <dgm:cxn modelId="{B97557C7-5E59-44FA-A055-A97A2B82E03C}" type="presParOf" srcId="{A305208B-45CD-4165-85C8-FC269C0FAB5A}" destId="{F7CA5736-9622-4C75-825C-64F43D1AF897}" srcOrd="1" destOrd="0" presId="urn:microsoft.com/office/officeart/2005/8/layout/orgChart1"/>
    <dgm:cxn modelId="{4C5258E3-7EBA-4782-AFF5-684F1E353DCC}" type="presParOf" srcId="{A305208B-45CD-4165-85C8-FC269C0FAB5A}" destId="{489327AE-2078-40C9-A9F1-E2A44DAF2A9F}" srcOrd="2" destOrd="0" presId="urn:microsoft.com/office/officeart/2005/8/layout/orgChart1"/>
    <dgm:cxn modelId="{7F2ECC89-7674-4F31-B9EA-F8632AD3A99C}" type="presParOf" srcId="{E86C1473-6791-4B71-AB0E-C5F01D168418}" destId="{85CDC388-3A35-4455-9843-310012CDB491}" srcOrd="2" destOrd="0" presId="urn:microsoft.com/office/officeart/2005/8/layout/orgChart1"/>
    <dgm:cxn modelId="{0AFBDAA7-5C0D-4E61-B63B-009F0F8DF4E7}" type="presParOf" srcId="{CB702147-F3A2-4ECB-811D-90A93E15ABEF}" destId="{E8D77BD6-C87D-49ED-BAEF-92D6D20E4EA5}" srcOrd="2" destOrd="0" presId="urn:microsoft.com/office/officeart/2005/8/layout/orgChart1"/>
    <dgm:cxn modelId="{A7BD7412-BC83-47AE-B5AC-0EC10129A9ED}" type="presParOf" srcId="{F2CD4DE7-B858-4D93-923C-FEA34D02495A}" destId="{5367C279-3E8F-4630-B6D2-FC8F733F14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A1ABF0-A094-4AFC-991C-B27D91F93C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90223CD-4BD1-4988-975E-2B5166F8DC7F}">
      <dgm:prSet phldrT="[Text]"/>
      <dgm:spPr/>
      <dgm:t>
        <a:bodyPr/>
        <a:lstStyle/>
        <a:p>
          <a:r>
            <a:rPr lang="en-GB" err="1"/>
            <a:t>Program.cs</a:t>
          </a:r>
          <a:endParaRPr lang="en-GB"/>
        </a:p>
      </dgm:t>
    </dgm:pt>
    <dgm:pt modelId="{68A51EDF-AF89-4312-926E-DD175F3954CA}" type="parTrans" cxnId="{0CBCC6F5-DE45-498E-9758-D2FF37A8CDB9}">
      <dgm:prSet/>
      <dgm:spPr/>
      <dgm:t>
        <a:bodyPr/>
        <a:lstStyle/>
        <a:p>
          <a:endParaRPr lang="en-GB"/>
        </a:p>
      </dgm:t>
    </dgm:pt>
    <dgm:pt modelId="{9C50AE3D-AA11-44B6-B09B-4D8183A32E16}" type="sibTrans" cxnId="{0CBCC6F5-DE45-498E-9758-D2FF37A8CDB9}">
      <dgm:prSet/>
      <dgm:spPr/>
      <dgm:t>
        <a:bodyPr/>
        <a:lstStyle/>
        <a:p>
          <a:endParaRPr lang="en-GB"/>
        </a:p>
      </dgm:t>
    </dgm:pt>
    <dgm:pt modelId="{0183EA0E-6CBE-4038-A3C9-7E8039D900FC}">
      <dgm:prSet phldrT="[Text]"/>
      <dgm:spPr/>
      <dgm:t>
        <a:bodyPr/>
        <a:lstStyle/>
        <a:p>
          <a:r>
            <a:rPr lang="en-GB" err="1"/>
            <a:t>Footer.cs</a:t>
          </a:r>
          <a:endParaRPr lang="en-GB"/>
        </a:p>
      </dgm:t>
    </dgm:pt>
    <dgm:pt modelId="{6CB1B627-70A0-4E79-B090-A8421EBAFE8E}" type="parTrans" cxnId="{65B8CC18-8EFE-4B16-BA62-7714C8DF731F}">
      <dgm:prSet/>
      <dgm:spPr/>
      <dgm:t>
        <a:bodyPr/>
        <a:lstStyle/>
        <a:p>
          <a:endParaRPr lang="en-GB"/>
        </a:p>
      </dgm:t>
    </dgm:pt>
    <dgm:pt modelId="{71E8AC1F-7E3E-453D-BD5D-3E29BAE6E4CF}" type="sibTrans" cxnId="{65B8CC18-8EFE-4B16-BA62-7714C8DF731F}">
      <dgm:prSet/>
      <dgm:spPr/>
      <dgm:t>
        <a:bodyPr/>
        <a:lstStyle/>
        <a:p>
          <a:endParaRPr lang="en-GB"/>
        </a:p>
      </dgm:t>
    </dgm:pt>
    <dgm:pt modelId="{4871A81A-BBBD-42FA-A2F6-2BA676478474}">
      <dgm:prSet phldrT="[Text]"/>
      <dgm:spPr/>
      <dgm:t>
        <a:bodyPr/>
        <a:lstStyle/>
        <a:p>
          <a:r>
            <a:rPr lang="en-GB" err="1"/>
            <a:t>MainForm.cs</a:t>
          </a:r>
          <a:endParaRPr lang="en-GB"/>
        </a:p>
      </dgm:t>
    </dgm:pt>
    <dgm:pt modelId="{6022ADF7-8330-4127-9E70-43CBD497B4F1}" type="parTrans" cxnId="{8F71DC8F-3252-47C9-AA3A-67DF74312128}">
      <dgm:prSet/>
      <dgm:spPr/>
      <dgm:t>
        <a:bodyPr/>
        <a:lstStyle/>
        <a:p>
          <a:endParaRPr lang="en-GB"/>
        </a:p>
      </dgm:t>
    </dgm:pt>
    <dgm:pt modelId="{EE1A01C8-BEE5-4D1D-BDDC-D26601184995}" type="sibTrans" cxnId="{8F71DC8F-3252-47C9-AA3A-67DF74312128}">
      <dgm:prSet/>
      <dgm:spPr/>
      <dgm:t>
        <a:bodyPr/>
        <a:lstStyle/>
        <a:p>
          <a:endParaRPr lang="en-GB"/>
        </a:p>
      </dgm:t>
    </dgm:pt>
    <dgm:pt modelId="{3E3BA9C7-B4D0-4A03-9527-F6B08C3499C8}">
      <dgm:prSet phldrT="[Text]"/>
      <dgm:spPr/>
      <dgm:t>
        <a:bodyPr/>
        <a:lstStyle/>
        <a:p>
          <a:r>
            <a:rPr lang="en-GB" err="1"/>
            <a:t>Header.cs</a:t>
          </a:r>
          <a:endParaRPr lang="en-GB"/>
        </a:p>
      </dgm:t>
    </dgm:pt>
    <dgm:pt modelId="{0102B673-0A8A-4867-82BD-14DD7222214B}" type="parTrans" cxnId="{5E72BE6A-4506-49CA-BD5E-22158F8B79C7}">
      <dgm:prSet/>
      <dgm:spPr/>
      <dgm:t>
        <a:bodyPr/>
        <a:lstStyle/>
        <a:p>
          <a:endParaRPr lang="en-GB"/>
        </a:p>
      </dgm:t>
    </dgm:pt>
    <dgm:pt modelId="{11651148-FF50-4F28-B416-E6AEFFC8A35E}" type="sibTrans" cxnId="{5E72BE6A-4506-49CA-BD5E-22158F8B79C7}">
      <dgm:prSet/>
      <dgm:spPr/>
      <dgm:t>
        <a:bodyPr/>
        <a:lstStyle/>
        <a:p>
          <a:endParaRPr lang="en-GB"/>
        </a:p>
      </dgm:t>
    </dgm:pt>
    <dgm:pt modelId="{94AC02E3-75F1-4F08-B947-5ACA9838A83E}">
      <dgm:prSet phldrT="[Text]"/>
      <dgm:spPr/>
      <dgm:t>
        <a:bodyPr/>
        <a:lstStyle/>
        <a:p>
          <a:r>
            <a:rPr lang="en-GB" err="1"/>
            <a:t>Content.cs</a:t>
          </a:r>
          <a:endParaRPr lang="en-GB"/>
        </a:p>
      </dgm:t>
    </dgm:pt>
    <dgm:pt modelId="{EE5BEC15-59A4-435F-A51F-A2085473D26C}" type="parTrans" cxnId="{54E7C19E-F2AD-4E26-B0FE-9866928D1C5B}">
      <dgm:prSet/>
      <dgm:spPr/>
      <dgm:t>
        <a:bodyPr/>
        <a:lstStyle/>
        <a:p>
          <a:endParaRPr lang="en-GB"/>
        </a:p>
      </dgm:t>
    </dgm:pt>
    <dgm:pt modelId="{44EB6DF3-B497-425C-B52B-53A11BD92C8C}" type="sibTrans" cxnId="{54E7C19E-F2AD-4E26-B0FE-9866928D1C5B}">
      <dgm:prSet/>
      <dgm:spPr/>
      <dgm:t>
        <a:bodyPr/>
        <a:lstStyle/>
        <a:p>
          <a:endParaRPr lang="en-GB"/>
        </a:p>
      </dgm:t>
    </dgm:pt>
    <dgm:pt modelId="{E816BF58-E93A-4A84-AE09-2A4371980646}">
      <dgm:prSet phldrT="[Text]"/>
      <dgm:spPr/>
      <dgm:t>
        <a:bodyPr/>
        <a:lstStyle/>
        <a:p>
          <a:r>
            <a:rPr lang="en-GB" err="1"/>
            <a:t>ListTab.cs</a:t>
          </a:r>
          <a:endParaRPr lang="en-GB"/>
        </a:p>
      </dgm:t>
    </dgm:pt>
    <dgm:pt modelId="{946433A7-2D6E-4A9D-BAD0-39A631A414B5}" type="parTrans" cxnId="{39215178-59BE-4655-B80A-CDA9AD7EADE9}">
      <dgm:prSet/>
      <dgm:spPr/>
      <dgm:t>
        <a:bodyPr/>
        <a:lstStyle/>
        <a:p>
          <a:endParaRPr lang="en-GB"/>
        </a:p>
      </dgm:t>
    </dgm:pt>
    <dgm:pt modelId="{E0678EC2-8FBD-4CD6-83BF-B5C05C164BFB}" type="sibTrans" cxnId="{39215178-59BE-4655-B80A-CDA9AD7EADE9}">
      <dgm:prSet/>
      <dgm:spPr/>
      <dgm:t>
        <a:bodyPr/>
        <a:lstStyle/>
        <a:p>
          <a:endParaRPr lang="en-GB"/>
        </a:p>
      </dgm:t>
    </dgm:pt>
    <dgm:pt modelId="{61B799CF-36E1-4FC4-BA23-BDFED7DDEE62}">
      <dgm:prSet phldrT="[Text]"/>
      <dgm:spPr/>
      <dgm:t>
        <a:bodyPr/>
        <a:lstStyle/>
        <a:p>
          <a:r>
            <a:rPr lang="en-GB" err="1"/>
            <a:t>CaseDetailTab.cs</a:t>
          </a:r>
          <a:endParaRPr lang="en-GB"/>
        </a:p>
      </dgm:t>
    </dgm:pt>
    <dgm:pt modelId="{4DD2F5AC-C025-4067-9E3B-B7808E54E34D}" type="parTrans" cxnId="{A15735E3-EBA2-4B31-9B78-AA37637739BD}">
      <dgm:prSet/>
      <dgm:spPr/>
      <dgm:t>
        <a:bodyPr/>
        <a:lstStyle/>
        <a:p>
          <a:endParaRPr lang="en-GB"/>
        </a:p>
      </dgm:t>
    </dgm:pt>
    <dgm:pt modelId="{AAEDFAA7-704A-4EEA-AE97-18566BF9CE2D}" type="sibTrans" cxnId="{A15735E3-EBA2-4B31-9B78-AA37637739BD}">
      <dgm:prSet/>
      <dgm:spPr/>
      <dgm:t>
        <a:bodyPr/>
        <a:lstStyle/>
        <a:p>
          <a:endParaRPr lang="en-GB"/>
        </a:p>
      </dgm:t>
    </dgm:pt>
    <dgm:pt modelId="{4EF38A7A-9985-46BC-81D5-1FBC67AF6347}" type="pres">
      <dgm:prSet presAssocID="{5AA1ABF0-A094-4AFC-991C-B27D91F93C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CD4DE7-B858-4D93-923C-FEA34D02495A}" type="pres">
      <dgm:prSet presAssocID="{E90223CD-4BD1-4988-975E-2B5166F8DC7F}" presName="hierRoot1" presStyleCnt="0">
        <dgm:presLayoutVars>
          <dgm:hierBranch val="init"/>
        </dgm:presLayoutVars>
      </dgm:prSet>
      <dgm:spPr/>
    </dgm:pt>
    <dgm:pt modelId="{AD89BB1F-A8DA-41E8-9794-F3BE216EB65A}" type="pres">
      <dgm:prSet presAssocID="{E90223CD-4BD1-4988-975E-2B5166F8DC7F}" presName="rootComposite1" presStyleCnt="0"/>
      <dgm:spPr/>
    </dgm:pt>
    <dgm:pt modelId="{D23FBDDB-92AC-498D-A74D-77C5C2D651A3}" type="pres">
      <dgm:prSet presAssocID="{E90223CD-4BD1-4988-975E-2B5166F8DC7F}" presName="rootText1" presStyleLbl="node0" presStyleIdx="0" presStyleCnt="1">
        <dgm:presLayoutVars>
          <dgm:chPref val="3"/>
        </dgm:presLayoutVars>
      </dgm:prSet>
      <dgm:spPr/>
    </dgm:pt>
    <dgm:pt modelId="{E5CA1B36-1DBD-407D-A7E4-F089E56971B7}" type="pres">
      <dgm:prSet presAssocID="{E90223CD-4BD1-4988-975E-2B5166F8DC7F}" presName="rootConnector1" presStyleLbl="node1" presStyleIdx="0" presStyleCnt="0"/>
      <dgm:spPr/>
    </dgm:pt>
    <dgm:pt modelId="{B99CC40E-FC54-4201-AC7D-F041C2FC41DD}" type="pres">
      <dgm:prSet presAssocID="{E90223CD-4BD1-4988-975E-2B5166F8DC7F}" presName="hierChild2" presStyleCnt="0"/>
      <dgm:spPr/>
    </dgm:pt>
    <dgm:pt modelId="{DD0263F7-A62C-4703-98BE-C0065FF78AAC}" type="pres">
      <dgm:prSet presAssocID="{6022ADF7-8330-4127-9E70-43CBD497B4F1}" presName="Name37" presStyleLbl="parChTrans1D2" presStyleIdx="0" presStyleCnt="1"/>
      <dgm:spPr/>
    </dgm:pt>
    <dgm:pt modelId="{CB702147-F3A2-4ECB-811D-90A93E15ABEF}" type="pres">
      <dgm:prSet presAssocID="{4871A81A-BBBD-42FA-A2F6-2BA676478474}" presName="hierRoot2" presStyleCnt="0">
        <dgm:presLayoutVars>
          <dgm:hierBranch val="init"/>
        </dgm:presLayoutVars>
      </dgm:prSet>
      <dgm:spPr/>
    </dgm:pt>
    <dgm:pt modelId="{A4B86E1A-EC21-4F53-BB05-DE4B6EEBD208}" type="pres">
      <dgm:prSet presAssocID="{4871A81A-BBBD-42FA-A2F6-2BA676478474}" presName="rootComposite" presStyleCnt="0"/>
      <dgm:spPr/>
    </dgm:pt>
    <dgm:pt modelId="{2B72CE34-0F71-4276-BB95-6AE5FC3471ED}" type="pres">
      <dgm:prSet presAssocID="{4871A81A-BBBD-42FA-A2F6-2BA676478474}" presName="rootText" presStyleLbl="node2" presStyleIdx="0" presStyleCnt="1">
        <dgm:presLayoutVars>
          <dgm:chPref val="3"/>
        </dgm:presLayoutVars>
      </dgm:prSet>
      <dgm:spPr/>
    </dgm:pt>
    <dgm:pt modelId="{738C9526-B932-42CB-914D-7B63B5937619}" type="pres">
      <dgm:prSet presAssocID="{4871A81A-BBBD-42FA-A2F6-2BA676478474}" presName="rootConnector" presStyleLbl="node2" presStyleIdx="0" presStyleCnt="1"/>
      <dgm:spPr/>
    </dgm:pt>
    <dgm:pt modelId="{753FC9DA-B1FB-4256-A904-347531C4669D}" type="pres">
      <dgm:prSet presAssocID="{4871A81A-BBBD-42FA-A2F6-2BA676478474}" presName="hierChild4" presStyleCnt="0"/>
      <dgm:spPr/>
    </dgm:pt>
    <dgm:pt modelId="{7731A5F4-A564-45D6-B1D9-917955BE7EB6}" type="pres">
      <dgm:prSet presAssocID="{0102B673-0A8A-4867-82BD-14DD7222214B}" presName="Name37" presStyleLbl="parChTrans1D3" presStyleIdx="0" presStyleCnt="3"/>
      <dgm:spPr/>
    </dgm:pt>
    <dgm:pt modelId="{B2D064BD-E6E0-4E0B-9F6A-317F4F9419A0}" type="pres">
      <dgm:prSet presAssocID="{3E3BA9C7-B4D0-4A03-9527-F6B08C3499C8}" presName="hierRoot2" presStyleCnt="0">
        <dgm:presLayoutVars>
          <dgm:hierBranch val="init"/>
        </dgm:presLayoutVars>
      </dgm:prSet>
      <dgm:spPr/>
    </dgm:pt>
    <dgm:pt modelId="{7ECC4BF5-A6B6-47C8-BDE5-48DB0850CA97}" type="pres">
      <dgm:prSet presAssocID="{3E3BA9C7-B4D0-4A03-9527-F6B08C3499C8}" presName="rootComposite" presStyleCnt="0"/>
      <dgm:spPr/>
    </dgm:pt>
    <dgm:pt modelId="{BB2E71B3-0C6B-4244-9A4A-E049E760DD14}" type="pres">
      <dgm:prSet presAssocID="{3E3BA9C7-B4D0-4A03-9527-F6B08C3499C8}" presName="rootText" presStyleLbl="node3" presStyleIdx="0" presStyleCnt="3">
        <dgm:presLayoutVars>
          <dgm:chPref val="3"/>
        </dgm:presLayoutVars>
      </dgm:prSet>
      <dgm:spPr/>
    </dgm:pt>
    <dgm:pt modelId="{3C402ED1-0DFD-4EBB-BBB2-AC71C78939E8}" type="pres">
      <dgm:prSet presAssocID="{3E3BA9C7-B4D0-4A03-9527-F6B08C3499C8}" presName="rootConnector" presStyleLbl="node3" presStyleIdx="0" presStyleCnt="3"/>
      <dgm:spPr/>
    </dgm:pt>
    <dgm:pt modelId="{40DF3D73-1CEF-408E-9A48-0F62721C4D62}" type="pres">
      <dgm:prSet presAssocID="{3E3BA9C7-B4D0-4A03-9527-F6B08C3499C8}" presName="hierChild4" presStyleCnt="0"/>
      <dgm:spPr/>
    </dgm:pt>
    <dgm:pt modelId="{C39DA4E5-7131-4C5C-84E3-14281DD8D84E}" type="pres">
      <dgm:prSet presAssocID="{3E3BA9C7-B4D0-4A03-9527-F6B08C3499C8}" presName="hierChild5" presStyleCnt="0"/>
      <dgm:spPr/>
    </dgm:pt>
    <dgm:pt modelId="{696BE152-E5BA-4751-AEAA-494DC4F4ED15}" type="pres">
      <dgm:prSet presAssocID="{6CB1B627-70A0-4E79-B090-A8421EBAFE8E}" presName="Name37" presStyleLbl="parChTrans1D3" presStyleIdx="1" presStyleCnt="3"/>
      <dgm:spPr/>
    </dgm:pt>
    <dgm:pt modelId="{54C3C4E4-02D3-400C-98B2-EAFF1B5FBA61}" type="pres">
      <dgm:prSet presAssocID="{0183EA0E-6CBE-4038-A3C9-7E8039D900FC}" presName="hierRoot2" presStyleCnt="0">
        <dgm:presLayoutVars>
          <dgm:hierBranch val="init"/>
        </dgm:presLayoutVars>
      </dgm:prSet>
      <dgm:spPr/>
    </dgm:pt>
    <dgm:pt modelId="{4F795A7B-0A94-4155-97B0-D50CB2681E89}" type="pres">
      <dgm:prSet presAssocID="{0183EA0E-6CBE-4038-A3C9-7E8039D900FC}" presName="rootComposite" presStyleCnt="0"/>
      <dgm:spPr/>
    </dgm:pt>
    <dgm:pt modelId="{F8B2B01D-82F2-42A8-9DCD-DE0D0FCA32A1}" type="pres">
      <dgm:prSet presAssocID="{0183EA0E-6CBE-4038-A3C9-7E8039D900FC}" presName="rootText" presStyleLbl="node3" presStyleIdx="1" presStyleCnt="3">
        <dgm:presLayoutVars>
          <dgm:chPref val="3"/>
        </dgm:presLayoutVars>
      </dgm:prSet>
      <dgm:spPr/>
    </dgm:pt>
    <dgm:pt modelId="{B99F0BC1-B978-47AB-A1E4-13FD069579FB}" type="pres">
      <dgm:prSet presAssocID="{0183EA0E-6CBE-4038-A3C9-7E8039D900FC}" presName="rootConnector" presStyleLbl="node3" presStyleIdx="1" presStyleCnt="3"/>
      <dgm:spPr/>
    </dgm:pt>
    <dgm:pt modelId="{D324779F-877E-4F1C-8F2D-9A92A24EFAD3}" type="pres">
      <dgm:prSet presAssocID="{0183EA0E-6CBE-4038-A3C9-7E8039D900FC}" presName="hierChild4" presStyleCnt="0"/>
      <dgm:spPr/>
    </dgm:pt>
    <dgm:pt modelId="{403DA821-72AE-4650-8575-C22BA7DD941E}" type="pres">
      <dgm:prSet presAssocID="{0183EA0E-6CBE-4038-A3C9-7E8039D900FC}" presName="hierChild5" presStyleCnt="0"/>
      <dgm:spPr/>
    </dgm:pt>
    <dgm:pt modelId="{835E59BE-49B0-424F-BFF1-FB844A8A8A43}" type="pres">
      <dgm:prSet presAssocID="{EE5BEC15-59A4-435F-A51F-A2085473D26C}" presName="Name37" presStyleLbl="parChTrans1D3" presStyleIdx="2" presStyleCnt="3"/>
      <dgm:spPr/>
    </dgm:pt>
    <dgm:pt modelId="{E86C1473-6791-4B71-AB0E-C5F01D168418}" type="pres">
      <dgm:prSet presAssocID="{94AC02E3-75F1-4F08-B947-5ACA9838A83E}" presName="hierRoot2" presStyleCnt="0">
        <dgm:presLayoutVars>
          <dgm:hierBranch val="init"/>
        </dgm:presLayoutVars>
      </dgm:prSet>
      <dgm:spPr/>
    </dgm:pt>
    <dgm:pt modelId="{A63A9898-65C3-4EE8-BB19-7BFB2360F0EF}" type="pres">
      <dgm:prSet presAssocID="{94AC02E3-75F1-4F08-B947-5ACA9838A83E}" presName="rootComposite" presStyleCnt="0"/>
      <dgm:spPr/>
    </dgm:pt>
    <dgm:pt modelId="{3D914CF9-C9DC-479F-814F-212D2B4C6A4A}" type="pres">
      <dgm:prSet presAssocID="{94AC02E3-75F1-4F08-B947-5ACA9838A83E}" presName="rootText" presStyleLbl="node3" presStyleIdx="2" presStyleCnt="3">
        <dgm:presLayoutVars>
          <dgm:chPref val="3"/>
        </dgm:presLayoutVars>
      </dgm:prSet>
      <dgm:spPr/>
    </dgm:pt>
    <dgm:pt modelId="{2393F5F3-EDEF-41A8-9598-6C275C0AFB57}" type="pres">
      <dgm:prSet presAssocID="{94AC02E3-75F1-4F08-B947-5ACA9838A83E}" presName="rootConnector" presStyleLbl="node3" presStyleIdx="2" presStyleCnt="3"/>
      <dgm:spPr/>
    </dgm:pt>
    <dgm:pt modelId="{2E39097F-D914-4D4B-84BB-29C7E29660B7}" type="pres">
      <dgm:prSet presAssocID="{94AC02E3-75F1-4F08-B947-5ACA9838A83E}" presName="hierChild4" presStyleCnt="0"/>
      <dgm:spPr/>
    </dgm:pt>
    <dgm:pt modelId="{EABB4749-A83B-4536-8643-F3D9DFF4F5D2}" type="pres">
      <dgm:prSet presAssocID="{946433A7-2D6E-4A9D-BAD0-39A631A414B5}" presName="Name37" presStyleLbl="parChTrans1D4" presStyleIdx="0" presStyleCnt="2"/>
      <dgm:spPr/>
    </dgm:pt>
    <dgm:pt modelId="{FF241F91-078F-4F36-B0BB-2B7941CE2AC1}" type="pres">
      <dgm:prSet presAssocID="{E816BF58-E93A-4A84-AE09-2A4371980646}" presName="hierRoot2" presStyleCnt="0">
        <dgm:presLayoutVars>
          <dgm:hierBranch val="init"/>
        </dgm:presLayoutVars>
      </dgm:prSet>
      <dgm:spPr/>
    </dgm:pt>
    <dgm:pt modelId="{D8113E7C-4FB4-4506-BB1D-4619BC850958}" type="pres">
      <dgm:prSet presAssocID="{E816BF58-E93A-4A84-AE09-2A4371980646}" presName="rootComposite" presStyleCnt="0"/>
      <dgm:spPr/>
    </dgm:pt>
    <dgm:pt modelId="{ED88A0E8-9595-4D0A-A906-06ADABD4073B}" type="pres">
      <dgm:prSet presAssocID="{E816BF58-E93A-4A84-AE09-2A4371980646}" presName="rootText" presStyleLbl="node4" presStyleIdx="0" presStyleCnt="2">
        <dgm:presLayoutVars>
          <dgm:chPref val="3"/>
        </dgm:presLayoutVars>
      </dgm:prSet>
      <dgm:spPr/>
    </dgm:pt>
    <dgm:pt modelId="{F8C0E185-BF55-461F-9D86-6D9F29EE1CAD}" type="pres">
      <dgm:prSet presAssocID="{E816BF58-E93A-4A84-AE09-2A4371980646}" presName="rootConnector" presStyleLbl="node4" presStyleIdx="0" presStyleCnt="2"/>
      <dgm:spPr/>
    </dgm:pt>
    <dgm:pt modelId="{32AFAEF7-B8C7-45DE-BFBF-687FCC5E6858}" type="pres">
      <dgm:prSet presAssocID="{E816BF58-E93A-4A84-AE09-2A4371980646}" presName="hierChild4" presStyleCnt="0"/>
      <dgm:spPr/>
    </dgm:pt>
    <dgm:pt modelId="{69402BA9-ABF7-4801-869B-4937C7B8EEC7}" type="pres">
      <dgm:prSet presAssocID="{E816BF58-E93A-4A84-AE09-2A4371980646}" presName="hierChild5" presStyleCnt="0"/>
      <dgm:spPr/>
    </dgm:pt>
    <dgm:pt modelId="{A794D3C1-A962-4075-9D5D-758A11750EBF}" type="pres">
      <dgm:prSet presAssocID="{4DD2F5AC-C025-4067-9E3B-B7808E54E34D}" presName="Name37" presStyleLbl="parChTrans1D4" presStyleIdx="1" presStyleCnt="2"/>
      <dgm:spPr/>
    </dgm:pt>
    <dgm:pt modelId="{A305208B-45CD-4165-85C8-FC269C0FAB5A}" type="pres">
      <dgm:prSet presAssocID="{61B799CF-36E1-4FC4-BA23-BDFED7DDEE62}" presName="hierRoot2" presStyleCnt="0">
        <dgm:presLayoutVars>
          <dgm:hierBranch val="init"/>
        </dgm:presLayoutVars>
      </dgm:prSet>
      <dgm:spPr/>
    </dgm:pt>
    <dgm:pt modelId="{4E149D5B-5F28-4D71-9115-E2D2B8FC79CB}" type="pres">
      <dgm:prSet presAssocID="{61B799CF-36E1-4FC4-BA23-BDFED7DDEE62}" presName="rootComposite" presStyleCnt="0"/>
      <dgm:spPr/>
    </dgm:pt>
    <dgm:pt modelId="{B92C9DEC-8B4C-4A17-9732-0EB0A4E93940}" type="pres">
      <dgm:prSet presAssocID="{61B799CF-36E1-4FC4-BA23-BDFED7DDEE62}" presName="rootText" presStyleLbl="node4" presStyleIdx="1" presStyleCnt="2">
        <dgm:presLayoutVars>
          <dgm:chPref val="3"/>
        </dgm:presLayoutVars>
      </dgm:prSet>
      <dgm:spPr/>
    </dgm:pt>
    <dgm:pt modelId="{85814923-C166-4F08-8C6A-9EF6E9AB77B6}" type="pres">
      <dgm:prSet presAssocID="{61B799CF-36E1-4FC4-BA23-BDFED7DDEE62}" presName="rootConnector" presStyleLbl="node4" presStyleIdx="1" presStyleCnt="2"/>
      <dgm:spPr/>
    </dgm:pt>
    <dgm:pt modelId="{F7CA5736-9622-4C75-825C-64F43D1AF897}" type="pres">
      <dgm:prSet presAssocID="{61B799CF-36E1-4FC4-BA23-BDFED7DDEE62}" presName="hierChild4" presStyleCnt="0"/>
      <dgm:spPr/>
    </dgm:pt>
    <dgm:pt modelId="{489327AE-2078-40C9-A9F1-E2A44DAF2A9F}" type="pres">
      <dgm:prSet presAssocID="{61B799CF-36E1-4FC4-BA23-BDFED7DDEE62}" presName="hierChild5" presStyleCnt="0"/>
      <dgm:spPr/>
    </dgm:pt>
    <dgm:pt modelId="{85CDC388-3A35-4455-9843-310012CDB491}" type="pres">
      <dgm:prSet presAssocID="{94AC02E3-75F1-4F08-B947-5ACA9838A83E}" presName="hierChild5" presStyleCnt="0"/>
      <dgm:spPr/>
    </dgm:pt>
    <dgm:pt modelId="{E8D77BD6-C87D-49ED-BAEF-92D6D20E4EA5}" type="pres">
      <dgm:prSet presAssocID="{4871A81A-BBBD-42FA-A2F6-2BA676478474}" presName="hierChild5" presStyleCnt="0"/>
      <dgm:spPr/>
    </dgm:pt>
    <dgm:pt modelId="{5367C279-3E8F-4630-B6D2-FC8F733F14FC}" type="pres">
      <dgm:prSet presAssocID="{E90223CD-4BD1-4988-975E-2B5166F8DC7F}" presName="hierChild3" presStyleCnt="0"/>
      <dgm:spPr/>
    </dgm:pt>
  </dgm:ptLst>
  <dgm:cxnLst>
    <dgm:cxn modelId="{4BB49400-E341-43E5-9C3B-1F3273764F5C}" type="presOf" srcId="{E816BF58-E93A-4A84-AE09-2A4371980646}" destId="{ED88A0E8-9595-4D0A-A906-06ADABD4073B}" srcOrd="0" destOrd="0" presId="urn:microsoft.com/office/officeart/2005/8/layout/orgChart1"/>
    <dgm:cxn modelId="{3590CD02-5BF6-403E-95A5-DF96AAEDEBDF}" type="presOf" srcId="{3E3BA9C7-B4D0-4A03-9527-F6B08C3499C8}" destId="{BB2E71B3-0C6B-4244-9A4A-E049E760DD14}" srcOrd="0" destOrd="0" presId="urn:microsoft.com/office/officeart/2005/8/layout/orgChart1"/>
    <dgm:cxn modelId="{65B8CC18-8EFE-4B16-BA62-7714C8DF731F}" srcId="{4871A81A-BBBD-42FA-A2F6-2BA676478474}" destId="{0183EA0E-6CBE-4038-A3C9-7E8039D900FC}" srcOrd="1" destOrd="0" parTransId="{6CB1B627-70A0-4E79-B090-A8421EBAFE8E}" sibTransId="{71E8AC1F-7E3E-453D-BD5D-3E29BAE6E4CF}"/>
    <dgm:cxn modelId="{FDCA121E-17ED-4603-B324-0E699778463A}" type="presOf" srcId="{4871A81A-BBBD-42FA-A2F6-2BA676478474}" destId="{2B72CE34-0F71-4276-BB95-6AE5FC3471ED}" srcOrd="0" destOrd="0" presId="urn:microsoft.com/office/officeart/2005/8/layout/orgChart1"/>
    <dgm:cxn modelId="{6A405324-2C83-4BD4-AD76-7D825DE2C740}" type="presOf" srcId="{E816BF58-E93A-4A84-AE09-2A4371980646}" destId="{F8C0E185-BF55-461F-9D86-6D9F29EE1CAD}" srcOrd="1" destOrd="0" presId="urn:microsoft.com/office/officeart/2005/8/layout/orgChart1"/>
    <dgm:cxn modelId="{A84DF633-F4FB-45F6-82EE-3E52F5157055}" type="presOf" srcId="{0102B673-0A8A-4867-82BD-14DD7222214B}" destId="{7731A5F4-A564-45D6-B1D9-917955BE7EB6}" srcOrd="0" destOrd="0" presId="urn:microsoft.com/office/officeart/2005/8/layout/orgChart1"/>
    <dgm:cxn modelId="{32427640-6326-405B-B5D8-55EEF756B13F}" type="presOf" srcId="{5AA1ABF0-A094-4AFC-991C-B27D91F93C79}" destId="{4EF38A7A-9985-46BC-81D5-1FBC67AF6347}" srcOrd="0" destOrd="0" presId="urn:microsoft.com/office/officeart/2005/8/layout/orgChart1"/>
    <dgm:cxn modelId="{0742B669-4B0D-40F7-B690-D4F7CCFE3096}" type="presOf" srcId="{6022ADF7-8330-4127-9E70-43CBD497B4F1}" destId="{DD0263F7-A62C-4703-98BE-C0065FF78AAC}" srcOrd="0" destOrd="0" presId="urn:microsoft.com/office/officeart/2005/8/layout/orgChart1"/>
    <dgm:cxn modelId="{5E72BE6A-4506-49CA-BD5E-22158F8B79C7}" srcId="{4871A81A-BBBD-42FA-A2F6-2BA676478474}" destId="{3E3BA9C7-B4D0-4A03-9527-F6B08C3499C8}" srcOrd="0" destOrd="0" parTransId="{0102B673-0A8A-4867-82BD-14DD7222214B}" sibTransId="{11651148-FF50-4F28-B416-E6AEFFC8A35E}"/>
    <dgm:cxn modelId="{B9992772-0EC8-4972-ADA8-152C3CEF4FEE}" type="presOf" srcId="{94AC02E3-75F1-4F08-B947-5ACA9838A83E}" destId="{2393F5F3-EDEF-41A8-9598-6C275C0AFB57}" srcOrd="1" destOrd="0" presId="urn:microsoft.com/office/officeart/2005/8/layout/orgChart1"/>
    <dgm:cxn modelId="{39215178-59BE-4655-B80A-CDA9AD7EADE9}" srcId="{94AC02E3-75F1-4F08-B947-5ACA9838A83E}" destId="{E816BF58-E93A-4A84-AE09-2A4371980646}" srcOrd="0" destOrd="0" parTransId="{946433A7-2D6E-4A9D-BAD0-39A631A414B5}" sibTransId="{E0678EC2-8FBD-4CD6-83BF-B5C05C164BFB}"/>
    <dgm:cxn modelId="{8E6A3759-3587-4FCB-AE01-893BD5D8EF79}" type="presOf" srcId="{EE5BEC15-59A4-435F-A51F-A2085473D26C}" destId="{835E59BE-49B0-424F-BFF1-FB844A8A8A43}" srcOrd="0" destOrd="0" presId="urn:microsoft.com/office/officeart/2005/8/layout/orgChart1"/>
    <dgm:cxn modelId="{6F73BB7E-5CB5-4479-BCFA-E5952B75C4CF}" type="presOf" srcId="{E90223CD-4BD1-4988-975E-2B5166F8DC7F}" destId="{E5CA1B36-1DBD-407D-A7E4-F089E56971B7}" srcOrd="1" destOrd="0" presId="urn:microsoft.com/office/officeart/2005/8/layout/orgChart1"/>
    <dgm:cxn modelId="{BC436885-BD99-4ED2-A5A4-E7D362E145E0}" type="presOf" srcId="{6CB1B627-70A0-4E79-B090-A8421EBAFE8E}" destId="{696BE152-E5BA-4751-AEAA-494DC4F4ED15}" srcOrd="0" destOrd="0" presId="urn:microsoft.com/office/officeart/2005/8/layout/orgChart1"/>
    <dgm:cxn modelId="{013B4E86-00CF-4858-9787-B219201854CB}" type="presOf" srcId="{94AC02E3-75F1-4F08-B947-5ACA9838A83E}" destId="{3D914CF9-C9DC-479F-814F-212D2B4C6A4A}" srcOrd="0" destOrd="0" presId="urn:microsoft.com/office/officeart/2005/8/layout/orgChart1"/>
    <dgm:cxn modelId="{8F71DC8F-3252-47C9-AA3A-67DF74312128}" srcId="{E90223CD-4BD1-4988-975E-2B5166F8DC7F}" destId="{4871A81A-BBBD-42FA-A2F6-2BA676478474}" srcOrd="0" destOrd="0" parTransId="{6022ADF7-8330-4127-9E70-43CBD497B4F1}" sibTransId="{EE1A01C8-BEE5-4D1D-BDDC-D26601184995}"/>
    <dgm:cxn modelId="{54E7C19E-F2AD-4E26-B0FE-9866928D1C5B}" srcId="{4871A81A-BBBD-42FA-A2F6-2BA676478474}" destId="{94AC02E3-75F1-4F08-B947-5ACA9838A83E}" srcOrd="2" destOrd="0" parTransId="{EE5BEC15-59A4-435F-A51F-A2085473D26C}" sibTransId="{44EB6DF3-B497-425C-B52B-53A11BD92C8C}"/>
    <dgm:cxn modelId="{959DF8A7-017B-447E-A070-81B208BD7803}" type="presOf" srcId="{61B799CF-36E1-4FC4-BA23-BDFED7DDEE62}" destId="{85814923-C166-4F08-8C6A-9EF6E9AB77B6}" srcOrd="1" destOrd="0" presId="urn:microsoft.com/office/officeart/2005/8/layout/orgChart1"/>
    <dgm:cxn modelId="{3EA488B4-1827-4BFF-B02A-4DB7035AAE03}" type="presOf" srcId="{3E3BA9C7-B4D0-4A03-9527-F6B08C3499C8}" destId="{3C402ED1-0DFD-4EBB-BBB2-AC71C78939E8}" srcOrd="1" destOrd="0" presId="urn:microsoft.com/office/officeart/2005/8/layout/orgChart1"/>
    <dgm:cxn modelId="{BDCD67BF-D6C2-4959-9D4B-8B8B222BFD91}" type="presOf" srcId="{0183EA0E-6CBE-4038-A3C9-7E8039D900FC}" destId="{F8B2B01D-82F2-42A8-9DCD-DE0D0FCA32A1}" srcOrd="0" destOrd="0" presId="urn:microsoft.com/office/officeart/2005/8/layout/orgChart1"/>
    <dgm:cxn modelId="{FA49F2C0-8D96-42A9-89D1-9E080A360BA5}" type="presOf" srcId="{4DD2F5AC-C025-4067-9E3B-B7808E54E34D}" destId="{A794D3C1-A962-4075-9D5D-758A11750EBF}" srcOrd="0" destOrd="0" presId="urn:microsoft.com/office/officeart/2005/8/layout/orgChart1"/>
    <dgm:cxn modelId="{6022F2DA-50BB-452B-BDA5-ECAF1207EF2E}" type="presOf" srcId="{0183EA0E-6CBE-4038-A3C9-7E8039D900FC}" destId="{B99F0BC1-B978-47AB-A1E4-13FD069579FB}" srcOrd="1" destOrd="0" presId="urn:microsoft.com/office/officeart/2005/8/layout/orgChart1"/>
    <dgm:cxn modelId="{3944D5E1-A378-47BE-8BB5-894F99271E3C}" type="presOf" srcId="{946433A7-2D6E-4A9D-BAD0-39A631A414B5}" destId="{EABB4749-A83B-4536-8643-F3D9DFF4F5D2}" srcOrd="0" destOrd="0" presId="urn:microsoft.com/office/officeart/2005/8/layout/orgChart1"/>
    <dgm:cxn modelId="{A15735E3-EBA2-4B31-9B78-AA37637739BD}" srcId="{94AC02E3-75F1-4F08-B947-5ACA9838A83E}" destId="{61B799CF-36E1-4FC4-BA23-BDFED7DDEE62}" srcOrd="1" destOrd="0" parTransId="{4DD2F5AC-C025-4067-9E3B-B7808E54E34D}" sibTransId="{AAEDFAA7-704A-4EEA-AE97-18566BF9CE2D}"/>
    <dgm:cxn modelId="{405D1BE5-4E5D-446A-B707-36D012ED6107}" type="presOf" srcId="{4871A81A-BBBD-42FA-A2F6-2BA676478474}" destId="{738C9526-B932-42CB-914D-7B63B5937619}" srcOrd="1" destOrd="0" presId="urn:microsoft.com/office/officeart/2005/8/layout/orgChart1"/>
    <dgm:cxn modelId="{692D81EA-BB23-49F0-B6EC-725CF9F5E402}" type="presOf" srcId="{E90223CD-4BD1-4988-975E-2B5166F8DC7F}" destId="{D23FBDDB-92AC-498D-A74D-77C5C2D651A3}" srcOrd="0" destOrd="0" presId="urn:microsoft.com/office/officeart/2005/8/layout/orgChart1"/>
    <dgm:cxn modelId="{816134ED-3E13-41F2-B0B9-BDB39F408211}" type="presOf" srcId="{61B799CF-36E1-4FC4-BA23-BDFED7DDEE62}" destId="{B92C9DEC-8B4C-4A17-9732-0EB0A4E93940}" srcOrd="0" destOrd="0" presId="urn:microsoft.com/office/officeart/2005/8/layout/orgChart1"/>
    <dgm:cxn modelId="{0CBCC6F5-DE45-498E-9758-D2FF37A8CDB9}" srcId="{5AA1ABF0-A094-4AFC-991C-B27D91F93C79}" destId="{E90223CD-4BD1-4988-975E-2B5166F8DC7F}" srcOrd="0" destOrd="0" parTransId="{68A51EDF-AF89-4312-926E-DD175F3954CA}" sibTransId="{9C50AE3D-AA11-44B6-B09B-4D8183A32E16}"/>
    <dgm:cxn modelId="{6AC338F9-748C-4B7E-9972-5A75E13B2E67}" type="presParOf" srcId="{4EF38A7A-9985-46BC-81D5-1FBC67AF6347}" destId="{F2CD4DE7-B858-4D93-923C-FEA34D02495A}" srcOrd="0" destOrd="0" presId="urn:microsoft.com/office/officeart/2005/8/layout/orgChart1"/>
    <dgm:cxn modelId="{D4EF21B7-A241-4D63-AED6-3D0A6406F7B8}" type="presParOf" srcId="{F2CD4DE7-B858-4D93-923C-FEA34D02495A}" destId="{AD89BB1F-A8DA-41E8-9794-F3BE216EB65A}" srcOrd="0" destOrd="0" presId="urn:microsoft.com/office/officeart/2005/8/layout/orgChart1"/>
    <dgm:cxn modelId="{F1BBDDFE-2863-4ABA-B6B6-9376CC3A6AC1}" type="presParOf" srcId="{AD89BB1F-A8DA-41E8-9794-F3BE216EB65A}" destId="{D23FBDDB-92AC-498D-A74D-77C5C2D651A3}" srcOrd="0" destOrd="0" presId="urn:microsoft.com/office/officeart/2005/8/layout/orgChart1"/>
    <dgm:cxn modelId="{8EEC3605-C4DF-4AA1-987A-8390F82536AA}" type="presParOf" srcId="{AD89BB1F-A8DA-41E8-9794-F3BE216EB65A}" destId="{E5CA1B36-1DBD-407D-A7E4-F089E56971B7}" srcOrd="1" destOrd="0" presId="urn:microsoft.com/office/officeart/2005/8/layout/orgChart1"/>
    <dgm:cxn modelId="{398B1CDD-4F4D-4CC5-A704-2EDB9955D044}" type="presParOf" srcId="{F2CD4DE7-B858-4D93-923C-FEA34D02495A}" destId="{B99CC40E-FC54-4201-AC7D-F041C2FC41DD}" srcOrd="1" destOrd="0" presId="urn:microsoft.com/office/officeart/2005/8/layout/orgChart1"/>
    <dgm:cxn modelId="{F64129EA-920E-497A-9E7F-0CF5B1F8DDD0}" type="presParOf" srcId="{B99CC40E-FC54-4201-AC7D-F041C2FC41DD}" destId="{DD0263F7-A62C-4703-98BE-C0065FF78AAC}" srcOrd="0" destOrd="0" presId="urn:microsoft.com/office/officeart/2005/8/layout/orgChart1"/>
    <dgm:cxn modelId="{D0258FB5-F51F-45EB-A8A1-83DA903F9CC2}" type="presParOf" srcId="{B99CC40E-FC54-4201-AC7D-F041C2FC41DD}" destId="{CB702147-F3A2-4ECB-811D-90A93E15ABEF}" srcOrd="1" destOrd="0" presId="urn:microsoft.com/office/officeart/2005/8/layout/orgChart1"/>
    <dgm:cxn modelId="{283E50B9-A3F7-42E1-BB5B-1F1B3F2B7341}" type="presParOf" srcId="{CB702147-F3A2-4ECB-811D-90A93E15ABEF}" destId="{A4B86E1A-EC21-4F53-BB05-DE4B6EEBD208}" srcOrd="0" destOrd="0" presId="urn:microsoft.com/office/officeart/2005/8/layout/orgChart1"/>
    <dgm:cxn modelId="{084C2C24-656C-4261-85EB-97C054C61032}" type="presParOf" srcId="{A4B86E1A-EC21-4F53-BB05-DE4B6EEBD208}" destId="{2B72CE34-0F71-4276-BB95-6AE5FC3471ED}" srcOrd="0" destOrd="0" presId="urn:microsoft.com/office/officeart/2005/8/layout/orgChart1"/>
    <dgm:cxn modelId="{00361986-7560-496D-941B-5080A2FC1EB4}" type="presParOf" srcId="{A4B86E1A-EC21-4F53-BB05-DE4B6EEBD208}" destId="{738C9526-B932-42CB-914D-7B63B5937619}" srcOrd="1" destOrd="0" presId="urn:microsoft.com/office/officeart/2005/8/layout/orgChart1"/>
    <dgm:cxn modelId="{7E687EC7-DD16-47EF-BBCE-99AEFEAFC254}" type="presParOf" srcId="{CB702147-F3A2-4ECB-811D-90A93E15ABEF}" destId="{753FC9DA-B1FB-4256-A904-347531C4669D}" srcOrd="1" destOrd="0" presId="urn:microsoft.com/office/officeart/2005/8/layout/orgChart1"/>
    <dgm:cxn modelId="{587E6410-B981-4D67-8CE7-D17CC3EC307E}" type="presParOf" srcId="{753FC9DA-B1FB-4256-A904-347531C4669D}" destId="{7731A5F4-A564-45D6-B1D9-917955BE7EB6}" srcOrd="0" destOrd="0" presId="urn:microsoft.com/office/officeart/2005/8/layout/orgChart1"/>
    <dgm:cxn modelId="{40C3F9EF-48DB-4057-A9D7-9AD609AFFC35}" type="presParOf" srcId="{753FC9DA-B1FB-4256-A904-347531C4669D}" destId="{B2D064BD-E6E0-4E0B-9F6A-317F4F9419A0}" srcOrd="1" destOrd="0" presId="urn:microsoft.com/office/officeart/2005/8/layout/orgChart1"/>
    <dgm:cxn modelId="{9B263882-A350-426E-A164-BFF6B80A588C}" type="presParOf" srcId="{B2D064BD-E6E0-4E0B-9F6A-317F4F9419A0}" destId="{7ECC4BF5-A6B6-47C8-BDE5-48DB0850CA97}" srcOrd="0" destOrd="0" presId="urn:microsoft.com/office/officeart/2005/8/layout/orgChart1"/>
    <dgm:cxn modelId="{C98FCD8D-4676-4DD5-8B71-309DD727CC4C}" type="presParOf" srcId="{7ECC4BF5-A6B6-47C8-BDE5-48DB0850CA97}" destId="{BB2E71B3-0C6B-4244-9A4A-E049E760DD14}" srcOrd="0" destOrd="0" presId="urn:microsoft.com/office/officeart/2005/8/layout/orgChart1"/>
    <dgm:cxn modelId="{7645C67D-3D5D-401B-920E-E692CA4B211D}" type="presParOf" srcId="{7ECC4BF5-A6B6-47C8-BDE5-48DB0850CA97}" destId="{3C402ED1-0DFD-4EBB-BBB2-AC71C78939E8}" srcOrd="1" destOrd="0" presId="urn:microsoft.com/office/officeart/2005/8/layout/orgChart1"/>
    <dgm:cxn modelId="{E270F191-0D1E-4C78-AC01-90445522C00F}" type="presParOf" srcId="{B2D064BD-E6E0-4E0B-9F6A-317F4F9419A0}" destId="{40DF3D73-1CEF-408E-9A48-0F62721C4D62}" srcOrd="1" destOrd="0" presId="urn:microsoft.com/office/officeart/2005/8/layout/orgChart1"/>
    <dgm:cxn modelId="{5D61EE87-D983-41D4-AC27-0F0DA062F3A0}" type="presParOf" srcId="{B2D064BD-E6E0-4E0B-9F6A-317F4F9419A0}" destId="{C39DA4E5-7131-4C5C-84E3-14281DD8D84E}" srcOrd="2" destOrd="0" presId="urn:microsoft.com/office/officeart/2005/8/layout/orgChart1"/>
    <dgm:cxn modelId="{047F23CD-1F50-4CC0-9903-A48C0216491E}" type="presParOf" srcId="{753FC9DA-B1FB-4256-A904-347531C4669D}" destId="{696BE152-E5BA-4751-AEAA-494DC4F4ED15}" srcOrd="2" destOrd="0" presId="urn:microsoft.com/office/officeart/2005/8/layout/orgChart1"/>
    <dgm:cxn modelId="{BB6F2A35-CD50-4346-81A3-BB3756382777}" type="presParOf" srcId="{753FC9DA-B1FB-4256-A904-347531C4669D}" destId="{54C3C4E4-02D3-400C-98B2-EAFF1B5FBA61}" srcOrd="3" destOrd="0" presId="urn:microsoft.com/office/officeart/2005/8/layout/orgChart1"/>
    <dgm:cxn modelId="{3D239F33-FCD0-4077-8B32-F51F9A710F45}" type="presParOf" srcId="{54C3C4E4-02D3-400C-98B2-EAFF1B5FBA61}" destId="{4F795A7B-0A94-4155-97B0-D50CB2681E89}" srcOrd="0" destOrd="0" presId="urn:microsoft.com/office/officeart/2005/8/layout/orgChart1"/>
    <dgm:cxn modelId="{AFFE5306-AED0-4348-A1EB-92245B4A609C}" type="presParOf" srcId="{4F795A7B-0A94-4155-97B0-D50CB2681E89}" destId="{F8B2B01D-82F2-42A8-9DCD-DE0D0FCA32A1}" srcOrd="0" destOrd="0" presId="urn:microsoft.com/office/officeart/2005/8/layout/orgChart1"/>
    <dgm:cxn modelId="{1600C9FF-8DEE-4B1F-881E-5D9744ADA0BA}" type="presParOf" srcId="{4F795A7B-0A94-4155-97B0-D50CB2681E89}" destId="{B99F0BC1-B978-47AB-A1E4-13FD069579FB}" srcOrd="1" destOrd="0" presId="urn:microsoft.com/office/officeart/2005/8/layout/orgChart1"/>
    <dgm:cxn modelId="{75E66EAD-8C0A-4CDD-9F89-E16879C140E2}" type="presParOf" srcId="{54C3C4E4-02D3-400C-98B2-EAFF1B5FBA61}" destId="{D324779F-877E-4F1C-8F2D-9A92A24EFAD3}" srcOrd="1" destOrd="0" presId="urn:microsoft.com/office/officeart/2005/8/layout/orgChart1"/>
    <dgm:cxn modelId="{9D4D1F33-DDDA-4AAD-BF51-1FB015725EAA}" type="presParOf" srcId="{54C3C4E4-02D3-400C-98B2-EAFF1B5FBA61}" destId="{403DA821-72AE-4650-8575-C22BA7DD941E}" srcOrd="2" destOrd="0" presId="urn:microsoft.com/office/officeart/2005/8/layout/orgChart1"/>
    <dgm:cxn modelId="{158AC4AE-8D6E-45BF-8E8C-8D19A28F2FB8}" type="presParOf" srcId="{753FC9DA-B1FB-4256-A904-347531C4669D}" destId="{835E59BE-49B0-424F-BFF1-FB844A8A8A43}" srcOrd="4" destOrd="0" presId="urn:microsoft.com/office/officeart/2005/8/layout/orgChart1"/>
    <dgm:cxn modelId="{07618359-6659-4863-A3E0-4637818F566C}" type="presParOf" srcId="{753FC9DA-B1FB-4256-A904-347531C4669D}" destId="{E86C1473-6791-4B71-AB0E-C5F01D168418}" srcOrd="5" destOrd="0" presId="urn:microsoft.com/office/officeart/2005/8/layout/orgChart1"/>
    <dgm:cxn modelId="{8FD012C6-83A0-4654-808D-6811118B4F44}" type="presParOf" srcId="{E86C1473-6791-4B71-AB0E-C5F01D168418}" destId="{A63A9898-65C3-4EE8-BB19-7BFB2360F0EF}" srcOrd="0" destOrd="0" presId="urn:microsoft.com/office/officeart/2005/8/layout/orgChart1"/>
    <dgm:cxn modelId="{9272326C-F238-444C-9795-6DC5AB6CA7F9}" type="presParOf" srcId="{A63A9898-65C3-4EE8-BB19-7BFB2360F0EF}" destId="{3D914CF9-C9DC-479F-814F-212D2B4C6A4A}" srcOrd="0" destOrd="0" presId="urn:microsoft.com/office/officeart/2005/8/layout/orgChart1"/>
    <dgm:cxn modelId="{ACDD3902-D58D-48D7-8D82-7F08F205F193}" type="presParOf" srcId="{A63A9898-65C3-4EE8-BB19-7BFB2360F0EF}" destId="{2393F5F3-EDEF-41A8-9598-6C275C0AFB57}" srcOrd="1" destOrd="0" presId="urn:microsoft.com/office/officeart/2005/8/layout/orgChart1"/>
    <dgm:cxn modelId="{8E307C9D-B5E9-480B-A04C-FA26A79040D3}" type="presParOf" srcId="{E86C1473-6791-4B71-AB0E-C5F01D168418}" destId="{2E39097F-D914-4D4B-84BB-29C7E29660B7}" srcOrd="1" destOrd="0" presId="urn:microsoft.com/office/officeart/2005/8/layout/orgChart1"/>
    <dgm:cxn modelId="{6E395889-5E20-403A-A7CB-4CAFD8F91856}" type="presParOf" srcId="{2E39097F-D914-4D4B-84BB-29C7E29660B7}" destId="{EABB4749-A83B-4536-8643-F3D9DFF4F5D2}" srcOrd="0" destOrd="0" presId="urn:microsoft.com/office/officeart/2005/8/layout/orgChart1"/>
    <dgm:cxn modelId="{3C12FCF9-8017-4173-9576-73D92BC42D53}" type="presParOf" srcId="{2E39097F-D914-4D4B-84BB-29C7E29660B7}" destId="{FF241F91-078F-4F36-B0BB-2B7941CE2AC1}" srcOrd="1" destOrd="0" presId="urn:microsoft.com/office/officeart/2005/8/layout/orgChart1"/>
    <dgm:cxn modelId="{12D24BAE-730B-4343-A9E9-76B07809FB56}" type="presParOf" srcId="{FF241F91-078F-4F36-B0BB-2B7941CE2AC1}" destId="{D8113E7C-4FB4-4506-BB1D-4619BC850958}" srcOrd="0" destOrd="0" presId="urn:microsoft.com/office/officeart/2005/8/layout/orgChart1"/>
    <dgm:cxn modelId="{D444B013-14F6-418F-9E6A-793F85AAE44A}" type="presParOf" srcId="{D8113E7C-4FB4-4506-BB1D-4619BC850958}" destId="{ED88A0E8-9595-4D0A-A906-06ADABD4073B}" srcOrd="0" destOrd="0" presId="urn:microsoft.com/office/officeart/2005/8/layout/orgChart1"/>
    <dgm:cxn modelId="{0F6F22A2-4C38-4014-9FB1-CEE1BAB24DA8}" type="presParOf" srcId="{D8113E7C-4FB4-4506-BB1D-4619BC850958}" destId="{F8C0E185-BF55-461F-9D86-6D9F29EE1CAD}" srcOrd="1" destOrd="0" presId="urn:microsoft.com/office/officeart/2005/8/layout/orgChart1"/>
    <dgm:cxn modelId="{186E7903-DE4F-4E3E-A187-479F0BDC7154}" type="presParOf" srcId="{FF241F91-078F-4F36-B0BB-2B7941CE2AC1}" destId="{32AFAEF7-B8C7-45DE-BFBF-687FCC5E6858}" srcOrd="1" destOrd="0" presId="urn:microsoft.com/office/officeart/2005/8/layout/orgChart1"/>
    <dgm:cxn modelId="{CE8ADECF-5BCF-4BA7-9BEA-D86AE1B52329}" type="presParOf" srcId="{FF241F91-078F-4F36-B0BB-2B7941CE2AC1}" destId="{69402BA9-ABF7-4801-869B-4937C7B8EEC7}" srcOrd="2" destOrd="0" presId="urn:microsoft.com/office/officeart/2005/8/layout/orgChart1"/>
    <dgm:cxn modelId="{7EAEE404-994F-48A6-9678-60A31AB8A7B3}" type="presParOf" srcId="{2E39097F-D914-4D4B-84BB-29C7E29660B7}" destId="{A794D3C1-A962-4075-9D5D-758A11750EBF}" srcOrd="2" destOrd="0" presId="urn:microsoft.com/office/officeart/2005/8/layout/orgChart1"/>
    <dgm:cxn modelId="{7C27F677-6E91-4DB6-905D-5E6C130246DD}" type="presParOf" srcId="{2E39097F-D914-4D4B-84BB-29C7E29660B7}" destId="{A305208B-45CD-4165-85C8-FC269C0FAB5A}" srcOrd="3" destOrd="0" presId="urn:microsoft.com/office/officeart/2005/8/layout/orgChart1"/>
    <dgm:cxn modelId="{68C890CC-84D6-4A0B-8026-8F635FDF5EB0}" type="presParOf" srcId="{A305208B-45CD-4165-85C8-FC269C0FAB5A}" destId="{4E149D5B-5F28-4D71-9115-E2D2B8FC79CB}" srcOrd="0" destOrd="0" presId="urn:microsoft.com/office/officeart/2005/8/layout/orgChart1"/>
    <dgm:cxn modelId="{BB630413-1CEC-44E0-918D-4CF84062593C}" type="presParOf" srcId="{4E149D5B-5F28-4D71-9115-E2D2B8FC79CB}" destId="{B92C9DEC-8B4C-4A17-9732-0EB0A4E93940}" srcOrd="0" destOrd="0" presId="urn:microsoft.com/office/officeart/2005/8/layout/orgChart1"/>
    <dgm:cxn modelId="{49B66E5E-4A20-4983-80BE-2E829C1FBE8D}" type="presParOf" srcId="{4E149D5B-5F28-4D71-9115-E2D2B8FC79CB}" destId="{85814923-C166-4F08-8C6A-9EF6E9AB77B6}" srcOrd="1" destOrd="0" presId="urn:microsoft.com/office/officeart/2005/8/layout/orgChart1"/>
    <dgm:cxn modelId="{B97557C7-5E59-44FA-A055-A97A2B82E03C}" type="presParOf" srcId="{A305208B-45CD-4165-85C8-FC269C0FAB5A}" destId="{F7CA5736-9622-4C75-825C-64F43D1AF897}" srcOrd="1" destOrd="0" presId="urn:microsoft.com/office/officeart/2005/8/layout/orgChart1"/>
    <dgm:cxn modelId="{4C5258E3-7EBA-4782-AFF5-684F1E353DCC}" type="presParOf" srcId="{A305208B-45CD-4165-85C8-FC269C0FAB5A}" destId="{489327AE-2078-40C9-A9F1-E2A44DAF2A9F}" srcOrd="2" destOrd="0" presId="urn:microsoft.com/office/officeart/2005/8/layout/orgChart1"/>
    <dgm:cxn modelId="{7F2ECC89-7674-4F31-B9EA-F8632AD3A99C}" type="presParOf" srcId="{E86C1473-6791-4B71-AB0E-C5F01D168418}" destId="{85CDC388-3A35-4455-9843-310012CDB491}" srcOrd="2" destOrd="0" presId="urn:microsoft.com/office/officeart/2005/8/layout/orgChart1"/>
    <dgm:cxn modelId="{0AFBDAA7-5C0D-4E61-B63B-009F0F8DF4E7}" type="presParOf" srcId="{CB702147-F3A2-4ECB-811D-90A93E15ABEF}" destId="{E8D77BD6-C87D-49ED-BAEF-92D6D20E4EA5}" srcOrd="2" destOrd="0" presId="urn:microsoft.com/office/officeart/2005/8/layout/orgChart1"/>
    <dgm:cxn modelId="{A7BD7412-BC83-47AE-B5AC-0EC10129A9ED}" type="presParOf" srcId="{F2CD4DE7-B858-4D93-923C-FEA34D02495A}" destId="{5367C279-3E8F-4630-B6D2-FC8F733F14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F6743B-A30A-407D-A4FE-72F14B64363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30BCDE-6B1B-4CDB-BBA4-B08E4513B0CC}">
      <dgm:prSet phldrT="[Text]"/>
      <dgm:spPr/>
      <dgm:t>
        <a:bodyPr/>
        <a:lstStyle/>
        <a:p>
          <a:r>
            <a:rPr lang="en-GB" err="1"/>
            <a:t>ScriptEngine.cs</a:t>
          </a:r>
          <a:endParaRPr lang="en-GB"/>
        </a:p>
      </dgm:t>
    </dgm:pt>
    <dgm:pt modelId="{E7CEF71A-6248-46E0-8457-6D02CF7202E9}" type="parTrans" cxnId="{AB5E69B1-9C97-4707-8534-4FA444D80647}">
      <dgm:prSet/>
      <dgm:spPr/>
      <dgm:t>
        <a:bodyPr/>
        <a:lstStyle/>
        <a:p>
          <a:endParaRPr lang="en-GB"/>
        </a:p>
      </dgm:t>
    </dgm:pt>
    <dgm:pt modelId="{CF2895C6-D852-4FF3-B35A-1378CDB8DD69}" type="sibTrans" cxnId="{AB5E69B1-9C97-4707-8534-4FA444D80647}">
      <dgm:prSet/>
      <dgm:spPr>
        <a:ln w="31750"/>
      </dgm:spPr>
      <dgm:t>
        <a:bodyPr/>
        <a:lstStyle/>
        <a:p>
          <a:endParaRPr lang="en-GB"/>
        </a:p>
      </dgm:t>
    </dgm:pt>
    <dgm:pt modelId="{8C5C786D-18D0-41AF-80F4-2CA21602E706}">
      <dgm:prSet phldrT="[Text]"/>
      <dgm:spPr/>
      <dgm:t>
        <a:bodyPr/>
        <a:lstStyle/>
        <a:p>
          <a:r>
            <a:rPr lang="en-GB" err="1"/>
            <a:t>ScriptInvoker.cs</a:t>
          </a:r>
          <a:endParaRPr lang="en-GB"/>
        </a:p>
      </dgm:t>
    </dgm:pt>
    <dgm:pt modelId="{C40DB775-35B6-4919-A1B7-DED5CFA9C877}" type="parTrans" cxnId="{C13FD767-18E5-43AC-9DBC-EB36CEEE58FB}">
      <dgm:prSet/>
      <dgm:spPr/>
      <dgm:t>
        <a:bodyPr/>
        <a:lstStyle/>
        <a:p>
          <a:endParaRPr lang="en-GB"/>
        </a:p>
      </dgm:t>
    </dgm:pt>
    <dgm:pt modelId="{A7259969-E9ED-4608-A8F6-B3F06A9E78A8}" type="sibTrans" cxnId="{C13FD767-18E5-43AC-9DBC-EB36CEEE58FB}">
      <dgm:prSet/>
      <dgm:spPr>
        <a:ln w="25400"/>
      </dgm:spPr>
      <dgm:t>
        <a:bodyPr/>
        <a:lstStyle/>
        <a:p>
          <a:endParaRPr lang="en-GB"/>
        </a:p>
      </dgm:t>
    </dgm:pt>
    <dgm:pt modelId="{69C59F89-7451-4E4B-87A2-2A137E94405C}">
      <dgm:prSet phldrT="[Text]"/>
      <dgm:spPr/>
      <dgm:t>
        <a:bodyPr/>
        <a:lstStyle/>
        <a:p>
          <a:r>
            <a:rPr lang="en-GB" err="1"/>
            <a:t>Dispatcher.cs</a:t>
          </a:r>
          <a:endParaRPr lang="en-GB"/>
        </a:p>
      </dgm:t>
    </dgm:pt>
    <dgm:pt modelId="{702224E3-6406-4E7B-91B3-7513DE97274D}" type="parTrans" cxnId="{0D709601-6C29-4495-ABB8-8DD1745B1771}">
      <dgm:prSet/>
      <dgm:spPr/>
      <dgm:t>
        <a:bodyPr/>
        <a:lstStyle/>
        <a:p>
          <a:endParaRPr lang="en-GB"/>
        </a:p>
      </dgm:t>
    </dgm:pt>
    <dgm:pt modelId="{8BA343C5-8F50-4211-BD4B-A48467ED691A}" type="sibTrans" cxnId="{0D709601-6C29-4495-ABB8-8DD1745B1771}">
      <dgm:prSet/>
      <dgm:spPr>
        <a:ln w="31750"/>
      </dgm:spPr>
      <dgm:t>
        <a:bodyPr/>
        <a:lstStyle/>
        <a:p>
          <a:endParaRPr lang="en-GB"/>
        </a:p>
      </dgm:t>
    </dgm:pt>
    <dgm:pt modelId="{6CCB4845-42DF-4689-9EA9-78C5C62DB7C2}">
      <dgm:prSet phldrT="[Text]"/>
      <dgm:spPr/>
      <dgm:t>
        <a:bodyPr/>
        <a:lstStyle/>
        <a:p>
          <a:r>
            <a:rPr lang="en-GB" err="1"/>
            <a:t>MacroInvoker.cs</a:t>
          </a:r>
          <a:endParaRPr lang="en-GB"/>
        </a:p>
      </dgm:t>
    </dgm:pt>
    <dgm:pt modelId="{04F9723B-3285-4306-89D7-2116D9C7901F}" type="parTrans" cxnId="{A461AC07-2132-4685-95D9-ABEF57A4C9D4}">
      <dgm:prSet/>
      <dgm:spPr/>
      <dgm:t>
        <a:bodyPr/>
        <a:lstStyle/>
        <a:p>
          <a:endParaRPr lang="en-GB"/>
        </a:p>
      </dgm:t>
    </dgm:pt>
    <dgm:pt modelId="{05BEC1A7-0AB2-4549-A9B6-4891EEDF3514}" type="sibTrans" cxnId="{A461AC07-2132-4685-95D9-ABEF57A4C9D4}">
      <dgm:prSet/>
      <dgm:spPr>
        <a:ln w="31750"/>
      </dgm:spPr>
      <dgm:t>
        <a:bodyPr/>
        <a:lstStyle/>
        <a:p>
          <a:endParaRPr lang="en-GB"/>
        </a:p>
      </dgm:t>
    </dgm:pt>
    <dgm:pt modelId="{17A6D6F8-B97F-4317-911B-5DF59A18B971}">
      <dgm:prSet phldrT="[Text]"/>
      <dgm:spPr/>
      <dgm:t>
        <a:bodyPr/>
        <a:lstStyle/>
        <a:p>
          <a:r>
            <a:rPr lang="en-GB"/>
            <a:t>CommandHandler</a:t>
          </a:r>
          <a:r>
            <a:rPr lang="en-GB" err="1"/>
            <a:t>.cs</a:t>
          </a:r>
          <a:endParaRPr lang="en-GB"/>
        </a:p>
      </dgm:t>
    </dgm:pt>
    <dgm:pt modelId="{3AA7B54A-E305-45A0-942D-354610840A7E}" type="parTrans" cxnId="{FF452F58-EDD9-4F85-A6FC-F38F6A230F61}">
      <dgm:prSet/>
      <dgm:spPr/>
      <dgm:t>
        <a:bodyPr/>
        <a:lstStyle/>
        <a:p>
          <a:endParaRPr lang="en-GB"/>
        </a:p>
      </dgm:t>
    </dgm:pt>
    <dgm:pt modelId="{B1522165-CB4D-49DE-BF6D-7F9EEAE20144}" type="sibTrans" cxnId="{FF452F58-EDD9-4F85-A6FC-F38F6A230F61}">
      <dgm:prSet/>
      <dgm:spPr>
        <a:ln w="31750"/>
      </dgm:spPr>
      <dgm:t>
        <a:bodyPr/>
        <a:lstStyle/>
        <a:p>
          <a:endParaRPr lang="en-GB"/>
        </a:p>
      </dgm:t>
    </dgm:pt>
    <dgm:pt modelId="{4619DBAB-86F2-4E65-9EDD-6EB9B083341C}" type="pres">
      <dgm:prSet presAssocID="{11F6743B-A30A-407D-A4FE-72F14B643635}" presName="cycle" presStyleCnt="0">
        <dgm:presLayoutVars>
          <dgm:dir/>
          <dgm:resizeHandles val="exact"/>
        </dgm:presLayoutVars>
      </dgm:prSet>
      <dgm:spPr/>
    </dgm:pt>
    <dgm:pt modelId="{95AE72CA-5DF3-49BA-B591-65DB70AF6514}" type="pres">
      <dgm:prSet presAssocID="{F830BCDE-6B1B-4CDB-BBA4-B08E4513B0CC}" presName="node" presStyleLbl="node1" presStyleIdx="0" presStyleCnt="5">
        <dgm:presLayoutVars>
          <dgm:bulletEnabled val="1"/>
        </dgm:presLayoutVars>
      </dgm:prSet>
      <dgm:spPr/>
    </dgm:pt>
    <dgm:pt modelId="{7E3A2193-1923-4165-9053-6EE93DE0B540}" type="pres">
      <dgm:prSet presAssocID="{F830BCDE-6B1B-4CDB-BBA4-B08E4513B0CC}" presName="spNode" presStyleCnt="0"/>
      <dgm:spPr/>
    </dgm:pt>
    <dgm:pt modelId="{0C37FE72-4C8C-400B-A2BC-B3B025164CC6}" type="pres">
      <dgm:prSet presAssocID="{CF2895C6-D852-4FF3-B35A-1378CDB8DD69}" presName="sibTrans" presStyleLbl="sibTrans1D1" presStyleIdx="0" presStyleCnt="5"/>
      <dgm:spPr/>
    </dgm:pt>
    <dgm:pt modelId="{77E6C885-2263-4692-8634-A04497A7D75D}" type="pres">
      <dgm:prSet presAssocID="{8C5C786D-18D0-41AF-80F4-2CA21602E706}" presName="node" presStyleLbl="node1" presStyleIdx="1" presStyleCnt="5">
        <dgm:presLayoutVars>
          <dgm:bulletEnabled val="1"/>
        </dgm:presLayoutVars>
      </dgm:prSet>
      <dgm:spPr/>
    </dgm:pt>
    <dgm:pt modelId="{9D07E164-9466-4820-A7F0-3BBDD21A0FE9}" type="pres">
      <dgm:prSet presAssocID="{8C5C786D-18D0-41AF-80F4-2CA21602E706}" presName="spNode" presStyleCnt="0"/>
      <dgm:spPr/>
    </dgm:pt>
    <dgm:pt modelId="{5EFF2F36-D81D-488C-9B08-7C13E25D134B}" type="pres">
      <dgm:prSet presAssocID="{A7259969-E9ED-4608-A8F6-B3F06A9E78A8}" presName="sibTrans" presStyleLbl="sibTrans1D1" presStyleIdx="1" presStyleCnt="5"/>
      <dgm:spPr/>
    </dgm:pt>
    <dgm:pt modelId="{248ACC4B-9F0E-43D8-A94C-2ACFF085FBA0}" type="pres">
      <dgm:prSet presAssocID="{17A6D6F8-B97F-4317-911B-5DF59A18B971}" presName="node" presStyleLbl="node1" presStyleIdx="2" presStyleCnt="5">
        <dgm:presLayoutVars>
          <dgm:bulletEnabled val="1"/>
        </dgm:presLayoutVars>
      </dgm:prSet>
      <dgm:spPr/>
    </dgm:pt>
    <dgm:pt modelId="{5A207FFC-8970-4C4A-84D9-EC66B63F1418}" type="pres">
      <dgm:prSet presAssocID="{17A6D6F8-B97F-4317-911B-5DF59A18B971}" presName="spNode" presStyleCnt="0"/>
      <dgm:spPr/>
    </dgm:pt>
    <dgm:pt modelId="{9B74EF4F-EB04-41F8-A46B-82D780C74F77}" type="pres">
      <dgm:prSet presAssocID="{B1522165-CB4D-49DE-BF6D-7F9EEAE20144}" presName="sibTrans" presStyleLbl="sibTrans1D1" presStyleIdx="2" presStyleCnt="5"/>
      <dgm:spPr/>
    </dgm:pt>
    <dgm:pt modelId="{C17C29DC-A79C-4D83-B86F-BFC031351220}" type="pres">
      <dgm:prSet presAssocID="{69C59F89-7451-4E4B-87A2-2A137E94405C}" presName="node" presStyleLbl="node1" presStyleIdx="3" presStyleCnt="5">
        <dgm:presLayoutVars>
          <dgm:bulletEnabled val="1"/>
        </dgm:presLayoutVars>
      </dgm:prSet>
      <dgm:spPr/>
    </dgm:pt>
    <dgm:pt modelId="{376F1CC1-EB49-4D77-8DF6-50EBA520607D}" type="pres">
      <dgm:prSet presAssocID="{69C59F89-7451-4E4B-87A2-2A137E94405C}" presName="spNode" presStyleCnt="0"/>
      <dgm:spPr/>
    </dgm:pt>
    <dgm:pt modelId="{28228988-C418-47AA-A87B-25298FC9A743}" type="pres">
      <dgm:prSet presAssocID="{8BA343C5-8F50-4211-BD4B-A48467ED691A}" presName="sibTrans" presStyleLbl="sibTrans1D1" presStyleIdx="3" presStyleCnt="5"/>
      <dgm:spPr/>
    </dgm:pt>
    <dgm:pt modelId="{1642647A-0229-4370-99C0-9FA30E9A63DC}" type="pres">
      <dgm:prSet presAssocID="{6CCB4845-42DF-4689-9EA9-78C5C62DB7C2}" presName="node" presStyleLbl="node1" presStyleIdx="4" presStyleCnt="5">
        <dgm:presLayoutVars>
          <dgm:bulletEnabled val="1"/>
        </dgm:presLayoutVars>
      </dgm:prSet>
      <dgm:spPr/>
    </dgm:pt>
    <dgm:pt modelId="{054354E8-1D22-4DCD-920F-C9773A00CEDE}" type="pres">
      <dgm:prSet presAssocID="{6CCB4845-42DF-4689-9EA9-78C5C62DB7C2}" presName="spNode" presStyleCnt="0"/>
      <dgm:spPr/>
    </dgm:pt>
    <dgm:pt modelId="{118ACF6F-28F8-4094-96C8-DA9EC4ECB78F}" type="pres">
      <dgm:prSet presAssocID="{05BEC1A7-0AB2-4549-A9B6-4891EEDF3514}" presName="sibTrans" presStyleLbl="sibTrans1D1" presStyleIdx="4" presStyleCnt="5"/>
      <dgm:spPr/>
    </dgm:pt>
  </dgm:ptLst>
  <dgm:cxnLst>
    <dgm:cxn modelId="{0D709601-6C29-4495-ABB8-8DD1745B1771}" srcId="{11F6743B-A30A-407D-A4FE-72F14B643635}" destId="{69C59F89-7451-4E4B-87A2-2A137E94405C}" srcOrd="3" destOrd="0" parTransId="{702224E3-6406-4E7B-91B3-7513DE97274D}" sibTransId="{8BA343C5-8F50-4211-BD4B-A48467ED691A}"/>
    <dgm:cxn modelId="{A461AC07-2132-4685-95D9-ABEF57A4C9D4}" srcId="{11F6743B-A30A-407D-A4FE-72F14B643635}" destId="{6CCB4845-42DF-4689-9EA9-78C5C62DB7C2}" srcOrd="4" destOrd="0" parTransId="{04F9723B-3285-4306-89D7-2116D9C7901F}" sibTransId="{05BEC1A7-0AB2-4549-A9B6-4891EEDF3514}"/>
    <dgm:cxn modelId="{D698BF28-E2E4-43AA-AF36-7AA87AAA4A52}" type="presOf" srcId="{8C5C786D-18D0-41AF-80F4-2CA21602E706}" destId="{77E6C885-2263-4692-8634-A04497A7D75D}" srcOrd="0" destOrd="0" presId="urn:microsoft.com/office/officeart/2005/8/layout/cycle5"/>
    <dgm:cxn modelId="{95BA6740-39D2-4ED1-A688-993BC4E38A54}" type="presOf" srcId="{B1522165-CB4D-49DE-BF6D-7F9EEAE20144}" destId="{9B74EF4F-EB04-41F8-A46B-82D780C74F77}" srcOrd="0" destOrd="0" presId="urn:microsoft.com/office/officeart/2005/8/layout/cycle5"/>
    <dgm:cxn modelId="{C13FD767-18E5-43AC-9DBC-EB36CEEE58FB}" srcId="{11F6743B-A30A-407D-A4FE-72F14B643635}" destId="{8C5C786D-18D0-41AF-80F4-2CA21602E706}" srcOrd="1" destOrd="0" parTransId="{C40DB775-35B6-4919-A1B7-DED5CFA9C877}" sibTransId="{A7259969-E9ED-4608-A8F6-B3F06A9E78A8}"/>
    <dgm:cxn modelId="{5BD9E367-1497-4147-9191-A50756A586CB}" type="presOf" srcId="{6CCB4845-42DF-4689-9EA9-78C5C62DB7C2}" destId="{1642647A-0229-4370-99C0-9FA30E9A63DC}" srcOrd="0" destOrd="0" presId="urn:microsoft.com/office/officeart/2005/8/layout/cycle5"/>
    <dgm:cxn modelId="{55BA794D-F7A6-4486-B4B4-293069E6CA99}" type="presOf" srcId="{11F6743B-A30A-407D-A4FE-72F14B643635}" destId="{4619DBAB-86F2-4E65-9EDD-6EB9B083341C}" srcOrd="0" destOrd="0" presId="urn:microsoft.com/office/officeart/2005/8/layout/cycle5"/>
    <dgm:cxn modelId="{A0272775-6D04-467D-96BA-F3DC025E4E26}" type="presOf" srcId="{69C59F89-7451-4E4B-87A2-2A137E94405C}" destId="{C17C29DC-A79C-4D83-B86F-BFC031351220}" srcOrd="0" destOrd="0" presId="urn:microsoft.com/office/officeart/2005/8/layout/cycle5"/>
    <dgm:cxn modelId="{FF452F58-EDD9-4F85-A6FC-F38F6A230F61}" srcId="{11F6743B-A30A-407D-A4FE-72F14B643635}" destId="{17A6D6F8-B97F-4317-911B-5DF59A18B971}" srcOrd="2" destOrd="0" parTransId="{3AA7B54A-E305-45A0-942D-354610840A7E}" sibTransId="{B1522165-CB4D-49DE-BF6D-7F9EEAE20144}"/>
    <dgm:cxn modelId="{110A887D-BF10-48A9-8B2F-8DCAAD9A8145}" type="presOf" srcId="{17A6D6F8-B97F-4317-911B-5DF59A18B971}" destId="{248ACC4B-9F0E-43D8-A94C-2ACFF085FBA0}" srcOrd="0" destOrd="0" presId="urn:microsoft.com/office/officeart/2005/8/layout/cycle5"/>
    <dgm:cxn modelId="{AB5E69B1-9C97-4707-8534-4FA444D80647}" srcId="{11F6743B-A30A-407D-A4FE-72F14B643635}" destId="{F830BCDE-6B1B-4CDB-BBA4-B08E4513B0CC}" srcOrd="0" destOrd="0" parTransId="{E7CEF71A-6248-46E0-8457-6D02CF7202E9}" sibTransId="{CF2895C6-D852-4FF3-B35A-1378CDB8DD69}"/>
    <dgm:cxn modelId="{51685DBD-4192-488C-BF92-5B2FCC9F0525}" type="presOf" srcId="{05BEC1A7-0AB2-4549-A9B6-4891EEDF3514}" destId="{118ACF6F-28F8-4094-96C8-DA9EC4ECB78F}" srcOrd="0" destOrd="0" presId="urn:microsoft.com/office/officeart/2005/8/layout/cycle5"/>
    <dgm:cxn modelId="{518FCDCC-001B-426A-A21E-32435123F8D5}" type="presOf" srcId="{F830BCDE-6B1B-4CDB-BBA4-B08E4513B0CC}" destId="{95AE72CA-5DF3-49BA-B591-65DB70AF6514}" srcOrd="0" destOrd="0" presId="urn:microsoft.com/office/officeart/2005/8/layout/cycle5"/>
    <dgm:cxn modelId="{E0CC2BD8-E259-4DC9-A599-035BEEDA279A}" type="presOf" srcId="{A7259969-E9ED-4608-A8F6-B3F06A9E78A8}" destId="{5EFF2F36-D81D-488C-9B08-7C13E25D134B}" srcOrd="0" destOrd="0" presId="urn:microsoft.com/office/officeart/2005/8/layout/cycle5"/>
    <dgm:cxn modelId="{9C9797DF-C449-489D-B843-E6C906E9DBB2}" type="presOf" srcId="{8BA343C5-8F50-4211-BD4B-A48467ED691A}" destId="{28228988-C418-47AA-A87B-25298FC9A743}" srcOrd="0" destOrd="0" presId="urn:microsoft.com/office/officeart/2005/8/layout/cycle5"/>
    <dgm:cxn modelId="{112EC4E6-8B9F-49A6-8ECA-FBE3F70E23B1}" type="presOf" srcId="{CF2895C6-D852-4FF3-B35A-1378CDB8DD69}" destId="{0C37FE72-4C8C-400B-A2BC-B3B025164CC6}" srcOrd="0" destOrd="0" presId="urn:microsoft.com/office/officeart/2005/8/layout/cycle5"/>
    <dgm:cxn modelId="{A500200E-96D2-47E8-8FD0-7DD6AE0F1028}" type="presParOf" srcId="{4619DBAB-86F2-4E65-9EDD-6EB9B083341C}" destId="{95AE72CA-5DF3-49BA-B591-65DB70AF6514}" srcOrd="0" destOrd="0" presId="urn:microsoft.com/office/officeart/2005/8/layout/cycle5"/>
    <dgm:cxn modelId="{42A3F85D-40EF-4BA3-A261-725527C2A86B}" type="presParOf" srcId="{4619DBAB-86F2-4E65-9EDD-6EB9B083341C}" destId="{7E3A2193-1923-4165-9053-6EE93DE0B540}" srcOrd="1" destOrd="0" presId="urn:microsoft.com/office/officeart/2005/8/layout/cycle5"/>
    <dgm:cxn modelId="{5921009B-3FB5-46A9-AE13-4F2FC0F4F653}" type="presParOf" srcId="{4619DBAB-86F2-4E65-9EDD-6EB9B083341C}" destId="{0C37FE72-4C8C-400B-A2BC-B3B025164CC6}" srcOrd="2" destOrd="0" presId="urn:microsoft.com/office/officeart/2005/8/layout/cycle5"/>
    <dgm:cxn modelId="{0D6FEEE7-0102-4518-9D55-EAC5748C7730}" type="presParOf" srcId="{4619DBAB-86F2-4E65-9EDD-6EB9B083341C}" destId="{77E6C885-2263-4692-8634-A04497A7D75D}" srcOrd="3" destOrd="0" presId="urn:microsoft.com/office/officeart/2005/8/layout/cycle5"/>
    <dgm:cxn modelId="{23D6BDE6-7F2C-4587-96B5-FA6321DAF699}" type="presParOf" srcId="{4619DBAB-86F2-4E65-9EDD-6EB9B083341C}" destId="{9D07E164-9466-4820-A7F0-3BBDD21A0FE9}" srcOrd="4" destOrd="0" presId="urn:microsoft.com/office/officeart/2005/8/layout/cycle5"/>
    <dgm:cxn modelId="{041C9659-598D-402D-9E4B-453DF798681C}" type="presParOf" srcId="{4619DBAB-86F2-4E65-9EDD-6EB9B083341C}" destId="{5EFF2F36-D81D-488C-9B08-7C13E25D134B}" srcOrd="5" destOrd="0" presId="urn:microsoft.com/office/officeart/2005/8/layout/cycle5"/>
    <dgm:cxn modelId="{ECE38FF9-C80A-4304-B98D-E2E856C87B43}" type="presParOf" srcId="{4619DBAB-86F2-4E65-9EDD-6EB9B083341C}" destId="{248ACC4B-9F0E-43D8-A94C-2ACFF085FBA0}" srcOrd="6" destOrd="0" presId="urn:microsoft.com/office/officeart/2005/8/layout/cycle5"/>
    <dgm:cxn modelId="{B61C2003-56E8-440F-B9D7-5C68BCC427CC}" type="presParOf" srcId="{4619DBAB-86F2-4E65-9EDD-6EB9B083341C}" destId="{5A207FFC-8970-4C4A-84D9-EC66B63F1418}" srcOrd="7" destOrd="0" presId="urn:microsoft.com/office/officeart/2005/8/layout/cycle5"/>
    <dgm:cxn modelId="{E4FC3AC2-9502-491C-8A6C-C004B6D0905B}" type="presParOf" srcId="{4619DBAB-86F2-4E65-9EDD-6EB9B083341C}" destId="{9B74EF4F-EB04-41F8-A46B-82D780C74F77}" srcOrd="8" destOrd="0" presId="urn:microsoft.com/office/officeart/2005/8/layout/cycle5"/>
    <dgm:cxn modelId="{5E1C065F-537F-4A22-869C-D248E0F3C097}" type="presParOf" srcId="{4619DBAB-86F2-4E65-9EDD-6EB9B083341C}" destId="{C17C29DC-A79C-4D83-B86F-BFC031351220}" srcOrd="9" destOrd="0" presId="urn:microsoft.com/office/officeart/2005/8/layout/cycle5"/>
    <dgm:cxn modelId="{8D196563-FD06-4AD9-AEC5-FA6047B9E168}" type="presParOf" srcId="{4619DBAB-86F2-4E65-9EDD-6EB9B083341C}" destId="{376F1CC1-EB49-4D77-8DF6-50EBA520607D}" srcOrd="10" destOrd="0" presId="urn:microsoft.com/office/officeart/2005/8/layout/cycle5"/>
    <dgm:cxn modelId="{AA6D1938-40B1-41ED-920D-805DD93FA158}" type="presParOf" srcId="{4619DBAB-86F2-4E65-9EDD-6EB9B083341C}" destId="{28228988-C418-47AA-A87B-25298FC9A743}" srcOrd="11" destOrd="0" presId="urn:microsoft.com/office/officeart/2005/8/layout/cycle5"/>
    <dgm:cxn modelId="{22E788F9-2E09-4C76-B32C-F94383792088}" type="presParOf" srcId="{4619DBAB-86F2-4E65-9EDD-6EB9B083341C}" destId="{1642647A-0229-4370-99C0-9FA30E9A63DC}" srcOrd="12" destOrd="0" presId="urn:microsoft.com/office/officeart/2005/8/layout/cycle5"/>
    <dgm:cxn modelId="{119411D4-C4E1-4150-AF98-4C597BE427B4}" type="presParOf" srcId="{4619DBAB-86F2-4E65-9EDD-6EB9B083341C}" destId="{054354E8-1D22-4DCD-920F-C9773A00CEDE}" srcOrd="13" destOrd="0" presId="urn:microsoft.com/office/officeart/2005/8/layout/cycle5"/>
    <dgm:cxn modelId="{70ACB8E4-1678-492B-BDF1-4CF855D59587}" type="presParOf" srcId="{4619DBAB-86F2-4E65-9EDD-6EB9B083341C}" destId="{118ACF6F-28F8-4094-96C8-DA9EC4ECB7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F6743B-A30A-407D-A4FE-72F14B64363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30BCDE-6B1B-4CDB-BBA4-B08E4513B0CC}">
      <dgm:prSet phldrT="[Text]"/>
      <dgm:spPr/>
      <dgm:t>
        <a:bodyPr/>
        <a:lstStyle/>
        <a:p>
          <a:r>
            <a:rPr lang="en-GB" dirty="0"/>
            <a:t>Client</a:t>
          </a:r>
        </a:p>
      </dgm:t>
    </dgm:pt>
    <dgm:pt modelId="{E7CEF71A-6248-46E0-8457-6D02CF7202E9}" type="parTrans" cxnId="{AB5E69B1-9C97-4707-8534-4FA444D80647}">
      <dgm:prSet/>
      <dgm:spPr/>
      <dgm:t>
        <a:bodyPr/>
        <a:lstStyle/>
        <a:p>
          <a:endParaRPr lang="en-GB"/>
        </a:p>
      </dgm:t>
    </dgm:pt>
    <dgm:pt modelId="{CF2895C6-D852-4FF3-B35A-1378CDB8DD69}" type="sibTrans" cxnId="{AB5E69B1-9C97-4707-8534-4FA444D80647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en-GB"/>
        </a:p>
      </dgm:t>
    </dgm:pt>
    <dgm:pt modelId="{8C5C786D-18D0-41AF-80F4-2CA21602E706}">
      <dgm:prSet phldrT="[Text]"/>
      <dgm:spPr/>
      <dgm:t>
        <a:bodyPr/>
        <a:lstStyle/>
        <a:p>
          <a:r>
            <a:rPr lang="en-GB" dirty="0" err="1"/>
            <a:t>ClientCore</a:t>
          </a:r>
          <a:endParaRPr lang="en-GB" dirty="0"/>
        </a:p>
      </dgm:t>
    </dgm:pt>
    <dgm:pt modelId="{C40DB775-35B6-4919-A1B7-DED5CFA9C877}" type="parTrans" cxnId="{C13FD767-18E5-43AC-9DBC-EB36CEEE58FB}">
      <dgm:prSet/>
      <dgm:spPr/>
      <dgm:t>
        <a:bodyPr/>
        <a:lstStyle/>
        <a:p>
          <a:endParaRPr lang="en-GB"/>
        </a:p>
      </dgm:t>
    </dgm:pt>
    <dgm:pt modelId="{A7259969-E9ED-4608-A8F6-B3F06A9E78A8}" type="sibTrans" cxnId="{C13FD767-18E5-43AC-9DBC-EB36CEEE58FB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C00000"/>
          </a:solidFill>
        </a:ln>
      </dgm:spPr>
      <dgm:t>
        <a:bodyPr/>
        <a:lstStyle/>
        <a:p>
          <a:endParaRPr lang="en-GB"/>
        </a:p>
      </dgm:t>
    </dgm:pt>
    <dgm:pt modelId="{69C59F89-7451-4E4B-87A2-2A137E94405C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/>
            <a:t>Logging.Abstractions</a:t>
          </a:r>
          <a:br>
            <a:rPr lang="en-GB" dirty="0"/>
          </a:br>
          <a:r>
            <a:rPr lang="en-GB" dirty="0"/>
            <a:t>(NuGet)</a:t>
          </a:r>
        </a:p>
      </dgm:t>
    </dgm:pt>
    <dgm:pt modelId="{702224E3-6406-4E7B-91B3-7513DE97274D}" type="parTrans" cxnId="{0D709601-6C29-4495-ABB8-8DD1745B1771}">
      <dgm:prSet/>
      <dgm:spPr/>
      <dgm:t>
        <a:bodyPr/>
        <a:lstStyle/>
        <a:p>
          <a:endParaRPr lang="en-GB"/>
        </a:p>
      </dgm:t>
    </dgm:pt>
    <dgm:pt modelId="{8BA343C5-8F50-4211-BD4B-A48467ED691A}" type="sibTrans" cxnId="{0D709601-6C29-4495-ABB8-8DD1745B1771}">
      <dgm:prSet/>
      <dgm:spPr>
        <a:ln w="31750">
          <a:solidFill>
            <a:schemeClr val="bg1"/>
          </a:solidFill>
        </a:ln>
      </dgm:spPr>
      <dgm:t>
        <a:bodyPr/>
        <a:lstStyle/>
        <a:p>
          <a:endParaRPr lang="en-GB"/>
        </a:p>
      </dgm:t>
    </dgm:pt>
    <dgm:pt modelId="{6CCB4845-42DF-4689-9EA9-78C5C62DB7C2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n-GB" dirty="0"/>
            <a:t>Office.dll</a:t>
          </a:r>
        </a:p>
      </dgm:t>
    </dgm:pt>
    <dgm:pt modelId="{04F9723B-3285-4306-89D7-2116D9C7901F}" type="parTrans" cxnId="{A461AC07-2132-4685-95D9-ABEF57A4C9D4}">
      <dgm:prSet/>
      <dgm:spPr/>
      <dgm:t>
        <a:bodyPr/>
        <a:lstStyle/>
        <a:p>
          <a:endParaRPr lang="en-GB"/>
        </a:p>
      </dgm:t>
    </dgm:pt>
    <dgm:pt modelId="{05BEC1A7-0AB2-4549-A9B6-4891EEDF3514}" type="sibTrans" cxnId="{A461AC07-2132-4685-95D9-ABEF57A4C9D4}">
      <dgm:prSet/>
      <dgm:spPr>
        <a:ln w="31750">
          <a:solidFill>
            <a:srgbClr val="C00000"/>
          </a:solidFill>
          <a:headEnd type="triangle"/>
          <a:tailEnd type="none"/>
        </a:ln>
      </dgm:spPr>
      <dgm:t>
        <a:bodyPr/>
        <a:lstStyle/>
        <a:p>
          <a:endParaRPr lang="en-GB"/>
        </a:p>
      </dgm:t>
    </dgm:pt>
    <dgm:pt modelId="{17A6D6F8-B97F-4317-911B-5DF59A18B971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/>
            <a:t>FrameworkCore</a:t>
          </a:r>
          <a:endParaRPr lang="en-GB" dirty="0"/>
        </a:p>
      </dgm:t>
    </dgm:pt>
    <dgm:pt modelId="{3AA7B54A-E305-45A0-942D-354610840A7E}" type="parTrans" cxnId="{FF452F58-EDD9-4F85-A6FC-F38F6A230F61}">
      <dgm:prSet/>
      <dgm:spPr/>
      <dgm:t>
        <a:bodyPr/>
        <a:lstStyle/>
        <a:p>
          <a:endParaRPr lang="en-GB"/>
        </a:p>
      </dgm:t>
    </dgm:pt>
    <dgm:pt modelId="{B1522165-CB4D-49DE-BF6D-7F9EEAE20144}" type="sibTrans" cxnId="{FF452F58-EDD9-4F85-A6FC-F38F6A230F6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accent6"/>
          </a:solidFill>
          <a:prstDash val="dash"/>
          <a:round/>
          <a:headEnd type="none" w="med" len="med"/>
          <a:tailEnd type="none" w="med" len="med"/>
        </a:ln>
      </dgm:spPr>
      <dgm:t>
        <a:bodyPr/>
        <a:lstStyle/>
        <a:p>
          <a:endParaRPr lang="en-GB"/>
        </a:p>
      </dgm:t>
    </dgm:pt>
    <dgm:pt modelId="{4619DBAB-86F2-4E65-9EDD-6EB9B083341C}" type="pres">
      <dgm:prSet presAssocID="{11F6743B-A30A-407D-A4FE-72F14B643635}" presName="cycle" presStyleCnt="0">
        <dgm:presLayoutVars>
          <dgm:dir/>
          <dgm:resizeHandles val="exact"/>
        </dgm:presLayoutVars>
      </dgm:prSet>
      <dgm:spPr/>
    </dgm:pt>
    <dgm:pt modelId="{95AE72CA-5DF3-49BA-B591-65DB70AF6514}" type="pres">
      <dgm:prSet presAssocID="{F830BCDE-6B1B-4CDB-BBA4-B08E4513B0CC}" presName="node" presStyleLbl="node1" presStyleIdx="0" presStyleCnt="5">
        <dgm:presLayoutVars>
          <dgm:bulletEnabled val="1"/>
        </dgm:presLayoutVars>
      </dgm:prSet>
      <dgm:spPr/>
    </dgm:pt>
    <dgm:pt modelId="{7E3A2193-1923-4165-9053-6EE93DE0B540}" type="pres">
      <dgm:prSet presAssocID="{F830BCDE-6B1B-4CDB-BBA4-B08E4513B0CC}" presName="spNode" presStyleCnt="0"/>
      <dgm:spPr/>
    </dgm:pt>
    <dgm:pt modelId="{0C37FE72-4C8C-400B-A2BC-B3B025164CC6}" type="pres">
      <dgm:prSet presAssocID="{CF2895C6-D852-4FF3-B35A-1378CDB8DD69}" presName="sibTrans" presStyleLbl="sibTrans1D1" presStyleIdx="0" presStyleCnt="5"/>
      <dgm:spPr/>
    </dgm:pt>
    <dgm:pt modelId="{77E6C885-2263-4692-8634-A04497A7D75D}" type="pres">
      <dgm:prSet presAssocID="{8C5C786D-18D0-41AF-80F4-2CA21602E706}" presName="node" presStyleLbl="node1" presStyleIdx="1" presStyleCnt="5">
        <dgm:presLayoutVars>
          <dgm:bulletEnabled val="1"/>
        </dgm:presLayoutVars>
      </dgm:prSet>
      <dgm:spPr/>
    </dgm:pt>
    <dgm:pt modelId="{9D07E164-9466-4820-A7F0-3BBDD21A0FE9}" type="pres">
      <dgm:prSet presAssocID="{8C5C786D-18D0-41AF-80F4-2CA21602E706}" presName="spNode" presStyleCnt="0"/>
      <dgm:spPr/>
    </dgm:pt>
    <dgm:pt modelId="{5EFF2F36-D81D-488C-9B08-7C13E25D134B}" type="pres">
      <dgm:prSet presAssocID="{A7259969-E9ED-4608-A8F6-B3F06A9E78A8}" presName="sibTrans" presStyleLbl="sibTrans1D1" presStyleIdx="1" presStyleCnt="5"/>
      <dgm:spPr/>
    </dgm:pt>
    <dgm:pt modelId="{248ACC4B-9F0E-43D8-A94C-2ACFF085FBA0}" type="pres">
      <dgm:prSet presAssocID="{17A6D6F8-B97F-4317-911B-5DF59A18B971}" presName="node" presStyleLbl="node1" presStyleIdx="2" presStyleCnt="5">
        <dgm:presLayoutVars>
          <dgm:bulletEnabled val="1"/>
        </dgm:presLayoutVars>
      </dgm:prSet>
      <dgm:spPr/>
    </dgm:pt>
    <dgm:pt modelId="{5A207FFC-8970-4C4A-84D9-EC66B63F1418}" type="pres">
      <dgm:prSet presAssocID="{17A6D6F8-B97F-4317-911B-5DF59A18B971}" presName="spNode" presStyleCnt="0"/>
      <dgm:spPr/>
    </dgm:pt>
    <dgm:pt modelId="{9B74EF4F-EB04-41F8-A46B-82D780C74F77}" type="pres">
      <dgm:prSet presAssocID="{B1522165-CB4D-49DE-BF6D-7F9EEAE20144}" presName="sibTrans" presStyleLbl="sibTrans1D1" presStyleIdx="2" presStyleCnt="5"/>
      <dgm:spPr/>
    </dgm:pt>
    <dgm:pt modelId="{C17C29DC-A79C-4D83-B86F-BFC031351220}" type="pres">
      <dgm:prSet presAssocID="{69C59F89-7451-4E4B-87A2-2A137E94405C}" presName="node" presStyleLbl="node1" presStyleIdx="3" presStyleCnt="5">
        <dgm:presLayoutVars>
          <dgm:bulletEnabled val="1"/>
        </dgm:presLayoutVars>
      </dgm:prSet>
      <dgm:spPr/>
    </dgm:pt>
    <dgm:pt modelId="{376F1CC1-EB49-4D77-8DF6-50EBA520607D}" type="pres">
      <dgm:prSet presAssocID="{69C59F89-7451-4E4B-87A2-2A137E94405C}" presName="spNode" presStyleCnt="0"/>
      <dgm:spPr/>
    </dgm:pt>
    <dgm:pt modelId="{28228988-C418-47AA-A87B-25298FC9A743}" type="pres">
      <dgm:prSet presAssocID="{8BA343C5-8F50-4211-BD4B-A48467ED691A}" presName="sibTrans" presStyleLbl="sibTrans1D1" presStyleIdx="3" presStyleCnt="5"/>
      <dgm:spPr/>
    </dgm:pt>
    <dgm:pt modelId="{1642647A-0229-4370-99C0-9FA30E9A63DC}" type="pres">
      <dgm:prSet presAssocID="{6CCB4845-42DF-4689-9EA9-78C5C62DB7C2}" presName="node" presStyleLbl="node1" presStyleIdx="4" presStyleCnt="5">
        <dgm:presLayoutVars>
          <dgm:bulletEnabled val="1"/>
        </dgm:presLayoutVars>
      </dgm:prSet>
      <dgm:spPr/>
    </dgm:pt>
    <dgm:pt modelId="{054354E8-1D22-4DCD-920F-C9773A00CEDE}" type="pres">
      <dgm:prSet presAssocID="{6CCB4845-42DF-4689-9EA9-78C5C62DB7C2}" presName="spNode" presStyleCnt="0"/>
      <dgm:spPr/>
    </dgm:pt>
    <dgm:pt modelId="{118ACF6F-28F8-4094-96C8-DA9EC4ECB78F}" type="pres">
      <dgm:prSet presAssocID="{05BEC1A7-0AB2-4549-A9B6-4891EEDF3514}" presName="sibTrans" presStyleLbl="sibTrans1D1" presStyleIdx="4" presStyleCnt="5"/>
      <dgm:spPr/>
    </dgm:pt>
  </dgm:ptLst>
  <dgm:cxnLst>
    <dgm:cxn modelId="{0D709601-6C29-4495-ABB8-8DD1745B1771}" srcId="{11F6743B-A30A-407D-A4FE-72F14B643635}" destId="{69C59F89-7451-4E4B-87A2-2A137E94405C}" srcOrd="3" destOrd="0" parTransId="{702224E3-6406-4E7B-91B3-7513DE97274D}" sibTransId="{8BA343C5-8F50-4211-BD4B-A48467ED691A}"/>
    <dgm:cxn modelId="{A461AC07-2132-4685-95D9-ABEF57A4C9D4}" srcId="{11F6743B-A30A-407D-A4FE-72F14B643635}" destId="{6CCB4845-42DF-4689-9EA9-78C5C62DB7C2}" srcOrd="4" destOrd="0" parTransId="{04F9723B-3285-4306-89D7-2116D9C7901F}" sibTransId="{05BEC1A7-0AB2-4549-A9B6-4891EEDF3514}"/>
    <dgm:cxn modelId="{D698BF28-E2E4-43AA-AF36-7AA87AAA4A52}" type="presOf" srcId="{8C5C786D-18D0-41AF-80F4-2CA21602E706}" destId="{77E6C885-2263-4692-8634-A04497A7D75D}" srcOrd="0" destOrd="0" presId="urn:microsoft.com/office/officeart/2005/8/layout/cycle5"/>
    <dgm:cxn modelId="{95BA6740-39D2-4ED1-A688-993BC4E38A54}" type="presOf" srcId="{B1522165-CB4D-49DE-BF6D-7F9EEAE20144}" destId="{9B74EF4F-EB04-41F8-A46B-82D780C74F77}" srcOrd="0" destOrd="0" presId="urn:microsoft.com/office/officeart/2005/8/layout/cycle5"/>
    <dgm:cxn modelId="{C13FD767-18E5-43AC-9DBC-EB36CEEE58FB}" srcId="{11F6743B-A30A-407D-A4FE-72F14B643635}" destId="{8C5C786D-18D0-41AF-80F4-2CA21602E706}" srcOrd="1" destOrd="0" parTransId="{C40DB775-35B6-4919-A1B7-DED5CFA9C877}" sibTransId="{A7259969-E9ED-4608-A8F6-B3F06A9E78A8}"/>
    <dgm:cxn modelId="{5BD9E367-1497-4147-9191-A50756A586CB}" type="presOf" srcId="{6CCB4845-42DF-4689-9EA9-78C5C62DB7C2}" destId="{1642647A-0229-4370-99C0-9FA30E9A63DC}" srcOrd="0" destOrd="0" presId="urn:microsoft.com/office/officeart/2005/8/layout/cycle5"/>
    <dgm:cxn modelId="{55BA794D-F7A6-4486-B4B4-293069E6CA99}" type="presOf" srcId="{11F6743B-A30A-407D-A4FE-72F14B643635}" destId="{4619DBAB-86F2-4E65-9EDD-6EB9B083341C}" srcOrd="0" destOrd="0" presId="urn:microsoft.com/office/officeart/2005/8/layout/cycle5"/>
    <dgm:cxn modelId="{A0272775-6D04-467D-96BA-F3DC025E4E26}" type="presOf" srcId="{69C59F89-7451-4E4B-87A2-2A137E94405C}" destId="{C17C29DC-A79C-4D83-B86F-BFC031351220}" srcOrd="0" destOrd="0" presId="urn:microsoft.com/office/officeart/2005/8/layout/cycle5"/>
    <dgm:cxn modelId="{FF452F58-EDD9-4F85-A6FC-F38F6A230F61}" srcId="{11F6743B-A30A-407D-A4FE-72F14B643635}" destId="{17A6D6F8-B97F-4317-911B-5DF59A18B971}" srcOrd="2" destOrd="0" parTransId="{3AA7B54A-E305-45A0-942D-354610840A7E}" sibTransId="{B1522165-CB4D-49DE-BF6D-7F9EEAE20144}"/>
    <dgm:cxn modelId="{110A887D-BF10-48A9-8B2F-8DCAAD9A8145}" type="presOf" srcId="{17A6D6F8-B97F-4317-911B-5DF59A18B971}" destId="{248ACC4B-9F0E-43D8-A94C-2ACFF085FBA0}" srcOrd="0" destOrd="0" presId="urn:microsoft.com/office/officeart/2005/8/layout/cycle5"/>
    <dgm:cxn modelId="{AB5E69B1-9C97-4707-8534-4FA444D80647}" srcId="{11F6743B-A30A-407D-A4FE-72F14B643635}" destId="{F830BCDE-6B1B-4CDB-BBA4-B08E4513B0CC}" srcOrd="0" destOrd="0" parTransId="{E7CEF71A-6248-46E0-8457-6D02CF7202E9}" sibTransId="{CF2895C6-D852-4FF3-B35A-1378CDB8DD69}"/>
    <dgm:cxn modelId="{51685DBD-4192-488C-BF92-5B2FCC9F0525}" type="presOf" srcId="{05BEC1A7-0AB2-4549-A9B6-4891EEDF3514}" destId="{118ACF6F-28F8-4094-96C8-DA9EC4ECB78F}" srcOrd="0" destOrd="0" presId="urn:microsoft.com/office/officeart/2005/8/layout/cycle5"/>
    <dgm:cxn modelId="{518FCDCC-001B-426A-A21E-32435123F8D5}" type="presOf" srcId="{F830BCDE-6B1B-4CDB-BBA4-B08E4513B0CC}" destId="{95AE72CA-5DF3-49BA-B591-65DB70AF6514}" srcOrd="0" destOrd="0" presId="urn:microsoft.com/office/officeart/2005/8/layout/cycle5"/>
    <dgm:cxn modelId="{E0CC2BD8-E259-4DC9-A599-035BEEDA279A}" type="presOf" srcId="{A7259969-E9ED-4608-A8F6-B3F06A9E78A8}" destId="{5EFF2F36-D81D-488C-9B08-7C13E25D134B}" srcOrd="0" destOrd="0" presId="urn:microsoft.com/office/officeart/2005/8/layout/cycle5"/>
    <dgm:cxn modelId="{9C9797DF-C449-489D-B843-E6C906E9DBB2}" type="presOf" srcId="{8BA343C5-8F50-4211-BD4B-A48467ED691A}" destId="{28228988-C418-47AA-A87B-25298FC9A743}" srcOrd="0" destOrd="0" presId="urn:microsoft.com/office/officeart/2005/8/layout/cycle5"/>
    <dgm:cxn modelId="{112EC4E6-8B9F-49A6-8ECA-FBE3F70E23B1}" type="presOf" srcId="{CF2895C6-D852-4FF3-B35A-1378CDB8DD69}" destId="{0C37FE72-4C8C-400B-A2BC-B3B025164CC6}" srcOrd="0" destOrd="0" presId="urn:microsoft.com/office/officeart/2005/8/layout/cycle5"/>
    <dgm:cxn modelId="{A500200E-96D2-47E8-8FD0-7DD6AE0F1028}" type="presParOf" srcId="{4619DBAB-86F2-4E65-9EDD-6EB9B083341C}" destId="{95AE72CA-5DF3-49BA-B591-65DB70AF6514}" srcOrd="0" destOrd="0" presId="urn:microsoft.com/office/officeart/2005/8/layout/cycle5"/>
    <dgm:cxn modelId="{42A3F85D-40EF-4BA3-A261-725527C2A86B}" type="presParOf" srcId="{4619DBAB-86F2-4E65-9EDD-6EB9B083341C}" destId="{7E3A2193-1923-4165-9053-6EE93DE0B540}" srcOrd="1" destOrd="0" presId="urn:microsoft.com/office/officeart/2005/8/layout/cycle5"/>
    <dgm:cxn modelId="{5921009B-3FB5-46A9-AE13-4F2FC0F4F653}" type="presParOf" srcId="{4619DBAB-86F2-4E65-9EDD-6EB9B083341C}" destId="{0C37FE72-4C8C-400B-A2BC-B3B025164CC6}" srcOrd="2" destOrd="0" presId="urn:microsoft.com/office/officeart/2005/8/layout/cycle5"/>
    <dgm:cxn modelId="{0D6FEEE7-0102-4518-9D55-EAC5748C7730}" type="presParOf" srcId="{4619DBAB-86F2-4E65-9EDD-6EB9B083341C}" destId="{77E6C885-2263-4692-8634-A04497A7D75D}" srcOrd="3" destOrd="0" presId="urn:microsoft.com/office/officeart/2005/8/layout/cycle5"/>
    <dgm:cxn modelId="{23D6BDE6-7F2C-4587-96B5-FA6321DAF699}" type="presParOf" srcId="{4619DBAB-86F2-4E65-9EDD-6EB9B083341C}" destId="{9D07E164-9466-4820-A7F0-3BBDD21A0FE9}" srcOrd="4" destOrd="0" presId="urn:microsoft.com/office/officeart/2005/8/layout/cycle5"/>
    <dgm:cxn modelId="{041C9659-598D-402D-9E4B-453DF798681C}" type="presParOf" srcId="{4619DBAB-86F2-4E65-9EDD-6EB9B083341C}" destId="{5EFF2F36-D81D-488C-9B08-7C13E25D134B}" srcOrd="5" destOrd="0" presId="urn:microsoft.com/office/officeart/2005/8/layout/cycle5"/>
    <dgm:cxn modelId="{ECE38FF9-C80A-4304-B98D-E2E856C87B43}" type="presParOf" srcId="{4619DBAB-86F2-4E65-9EDD-6EB9B083341C}" destId="{248ACC4B-9F0E-43D8-A94C-2ACFF085FBA0}" srcOrd="6" destOrd="0" presId="urn:microsoft.com/office/officeart/2005/8/layout/cycle5"/>
    <dgm:cxn modelId="{B61C2003-56E8-440F-B9D7-5C68BCC427CC}" type="presParOf" srcId="{4619DBAB-86F2-4E65-9EDD-6EB9B083341C}" destId="{5A207FFC-8970-4C4A-84D9-EC66B63F1418}" srcOrd="7" destOrd="0" presId="urn:microsoft.com/office/officeart/2005/8/layout/cycle5"/>
    <dgm:cxn modelId="{E4FC3AC2-9502-491C-8A6C-C004B6D0905B}" type="presParOf" srcId="{4619DBAB-86F2-4E65-9EDD-6EB9B083341C}" destId="{9B74EF4F-EB04-41F8-A46B-82D780C74F77}" srcOrd="8" destOrd="0" presId="urn:microsoft.com/office/officeart/2005/8/layout/cycle5"/>
    <dgm:cxn modelId="{5E1C065F-537F-4A22-869C-D248E0F3C097}" type="presParOf" srcId="{4619DBAB-86F2-4E65-9EDD-6EB9B083341C}" destId="{C17C29DC-A79C-4D83-B86F-BFC031351220}" srcOrd="9" destOrd="0" presId="urn:microsoft.com/office/officeart/2005/8/layout/cycle5"/>
    <dgm:cxn modelId="{8D196563-FD06-4AD9-AEC5-FA6047B9E168}" type="presParOf" srcId="{4619DBAB-86F2-4E65-9EDD-6EB9B083341C}" destId="{376F1CC1-EB49-4D77-8DF6-50EBA520607D}" srcOrd="10" destOrd="0" presId="urn:microsoft.com/office/officeart/2005/8/layout/cycle5"/>
    <dgm:cxn modelId="{AA6D1938-40B1-41ED-920D-805DD93FA158}" type="presParOf" srcId="{4619DBAB-86F2-4E65-9EDD-6EB9B083341C}" destId="{28228988-C418-47AA-A87B-25298FC9A743}" srcOrd="11" destOrd="0" presId="urn:microsoft.com/office/officeart/2005/8/layout/cycle5"/>
    <dgm:cxn modelId="{22E788F9-2E09-4C76-B32C-F94383792088}" type="presParOf" srcId="{4619DBAB-86F2-4E65-9EDD-6EB9B083341C}" destId="{1642647A-0229-4370-99C0-9FA30E9A63DC}" srcOrd="12" destOrd="0" presId="urn:microsoft.com/office/officeart/2005/8/layout/cycle5"/>
    <dgm:cxn modelId="{119411D4-C4E1-4150-AF98-4C597BE427B4}" type="presParOf" srcId="{4619DBAB-86F2-4E65-9EDD-6EB9B083341C}" destId="{054354E8-1D22-4DCD-920F-C9773A00CEDE}" srcOrd="13" destOrd="0" presId="urn:microsoft.com/office/officeart/2005/8/layout/cycle5"/>
    <dgm:cxn modelId="{70ACB8E4-1678-492B-BDF1-4CF855D59587}" type="presParOf" srcId="{4619DBAB-86F2-4E65-9EDD-6EB9B083341C}" destId="{118ACF6F-28F8-4094-96C8-DA9EC4ECB7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05B47-DDE6-4B74-B12B-0B076211BF2E}">
      <dsp:nvSpPr>
        <dsp:cNvPr id="0" name=""/>
        <dsp:cNvSpPr/>
      </dsp:nvSpPr>
      <dsp:spPr>
        <a:xfrm>
          <a:off x="0" y="2497086"/>
          <a:ext cx="3438144" cy="10691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Database</a:t>
          </a:r>
        </a:p>
      </dsp:txBody>
      <dsp:txXfrm>
        <a:off x="0" y="2497086"/>
        <a:ext cx="1031443" cy="1069173"/>
      </dsp:txXfrm>
    </dsp:sp>
    <dsp:sp modelId="{E0F0A4EE-A793-4582-A8F1-044E64B59B8E}">
      <dsp:nvSpPr>
        <dsp:cNvPr id="0" name=""/>
        <dsp:cNvSpPr/>
      </dsp:nvSpPr>
      <dsp:spPr>
        <a:xfrm>
          <a:off x="0" y="1248842"/>
          <a:ext cx="3438144" cy="10691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Server</a:t>
          </a:r>
        </a:p>
      </dsp:txBody>
      <dsp:txXfrm>
        <a:off x="0" y="1248842"/>
        <a:ext cx="1031443" cy="1069173"/>
      </dsp:txXfrm>
    </dsp:sp>
    <dsp:sp modelId="{90FA688B-01A3-49BF-A7A8-9BB047FC7EDF}">
      <dsp:nvSpPr>
        <dsp:cNvPr id="0" name=""/>
        <dsp:cNvSpPr/>
      </dsp:nvSpPr>
      <dsp:spPr>
        <a:xfrm>
          <a:off x="0" y="598"/>
          <a:ext cx="3438144" cy="10691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Client</a:t>
          </a:r>
        </a:p>
      </dsp:txBody>
      <dsp:txXfrm>
        <a:off x="0" y="598"/>
        <a:ext cx="1031443" cy="1069173"/>
      </dsp:txXfrm>
    </dsp:sp>
    <dsp:sp modelId="{20F0F611-6B0B-46F1-9B38-518332D8CA4F}">
      <dsp:nvSpPr>
        <dsp:cNvPr id="0" name=""/>
        <dsp:cNvSpPr/>
      </dsp:nvSpPr>
      <dsp:spPr>
        <a:xfrm>
          <a:off x="1528899" y="90133"/>
          <a:ext cx="1343024" cy="8953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err="1"/>
            <a:t>Winforms</a:t>
          </a:r>
          <a:endParaRPr lang="en-GB" sz="2200" kern="1200"/>
        </a:p>
      </dsp:txBody>
      <dsp:txXfrm>
        <a:off x="1555123" y="116357"/>
        <a:ext cx="1290576" cy="842902"/>
      </dsp:txXfrm>
    </dsp:sp>
    <dsp:sp modelId="{77084B15-EA33-4E0C-8EE3-7E874449A9E5}">
      <dsp:nvSpPr>
        <dsp:cNvPr id="0" name=""/>
        <dsp:cNvSpPr/>
      </dsp:nvSpPr>
      <dsp:spPr>
        <a:xfrm>
          <a:off x="2154692" y="985483"/>
          <a:ext cx="91440" cy="3581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1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B16B0-FB48-4918-96CF-780AAF0C7E2A}">
      <dsp:nvSpPr>
        <dsp:cNvPr id="0" name=""/>
        <dsp:cNvSpPr/>
      </dsp:nvSpPr>
      <dsp:spPr>
        <a:xfrm>
          <a:off x="1528899" y="1343623"/>
          <a:ext cx="1343024" cy="8953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ASMX</a:t>
          </a:r>
        </a:p>
      </dsp:txBody>
      <dsp:txXfrm>
        <a:off x="1555123" y="1369847"/>
        <a:ext cx="1290576" cy="842902"/>
      </dsp:txXfrm>
    </dsp:sp>
    <dsp:sp modelId="{25BC62C8-94F4-4716-A9C2-082EA908DD92}">
      <dsp:nvSpPr>
        <dsp:cNvPr id="0" name=""/>
        <dsp:cNvSpPr/>
      </dsp:nvSpPr>
      <dsp:spPr>
        <a:xfrm>
          <a:off x="2154692" y="2238973"/>
          <a:ext cx="91440" cy="3581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1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09D0B-E29F-4C66-8E84-FF2278FF2941}">
      <dsp:nvSpPr>
        <dsp:cNvPr id="0" name=""/>
        <dsp:cNvSpPr/>
      </dsp:nvSpPr>
      <dsp:spPr>
        <a:xfrm>
          <a:off x="1528899" y="2597113"/>
          <a:ext cx="1343024" cy="8953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SQL Server</a:t>
          </a:r>
        </a:p>
      </dsp:txBody>
      <dsp:txXfrm>
        <a:off x="1555123" y="2623337"/>
        <a:ext cx="1290576" cy="842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4D3C1-A962-4075-9D5D-758A11750EBF}">
      <dsp:nvSpPr>
        <dsp:cNvPr id="0" name=""/>
        <dsp:cNvSpPr/>
      </dsp:nvSpPr>
      <dsp:spPr>
        <a:xfrm>
          <a:off x="2360177" y="1909215"/>
          <a:ext cx="140388" cy="1095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5027"/>
              </a:lnTo>
              <a:lnTo>
                <a:pt x="140388" y="10950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B4749-A83B-4536-8643-F3D9DFF4F5D2}">
      <dsp:nvSpPr>
        <dsp:cNvPr id="0" name=""/>
        <dsp:cNvSpPr/>
      </dsp:nvSpPr>
      <dsp:spPr>
        <a:xfrm>
          <a:off x="2360177" y="1909215"/>
          <a:ext cx="140388" cy="430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523"/>
              </a:lnTo>
              <a:lnTo>
                <a:pt x="140388" y="4305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E59BE-49B0-424F-BFF1-FB844A8A8A43}">
      <dsp:nvSpPr>
        <dsp:cNvPr id="0" name=""/>
        <dsp:cNvSpPr/>
      </dsp:nvSpPr>
      <dsp:spPr>
        <a:xfrm>
          <a:off x="1602081" y="1244711"/>
          <a:ext cx="1132463" cy="196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71"/>
              </a:lnTo>
              <a:lnTo>
                <a:pt x="1132463" y="98271"/>
              </a:lnTo>
              <a:lnTo>
                <a:pt x="1132463" y="19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BE152-E5BA-4751-AEAA-494DC4F4ED15}">
      <dsp:nvSpPr>
        <dsp:cNvPr id="0" name=""/>
        <dsp:cNvSpPr/>
      </dsp:nvSpPr>
      <dsp:spPr>
        <a:xfrm>
          <a:off x="1556361" y="1244711"/>
          <a:ext cx="91440" cy="1965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1A5F4-A564-45D6-B1D9-917955BE7EB6}">
      <dsp:nvSpPr>
        <dsp:cNvPr id="0" name=""/>
        <dsp:cNvSpPr/>
      </dsp:nvSpPr>
      <dsp:spPr>
        <a:xfrm>
          <a:off x="469618" y="1244711"/>
          <a:ext cx="1132463" cy="196543"/>
        </a:xfrm>
        <a:custGeom>
          <a:avLst/>
          <a:gdLst/>
          <a:ahLst/>
          <a:cxnLst/>
          <a:rect l="0" t="0" r="0" b="0"/>
          <a:pathLst>
            <a:path>
              <a:moveTo>
                <a:pt x="1132463" y="0"/>
              </a:moveTo>
              <a:lnTo>
                <a:pt x="1132463" y="98271"/>
              </a:lnTo>
              <a:lnTo>
                <a:pt x="0" y="98271"/>
              </a:lnTo>
              <a:lnTo>
                <a:pt x="0" y="19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263F7-A62C-4703-98BE-C0065FF78AAC}">
      <dsp:nvSpPr>
        <dsp:cNvPr id="0" name=""/>
        <dsp:cNvSpPr/>
      </dsp:nvSpPr>
      <dsp:spPr>
        <a:xfrm>
          <a:off x="1556361" y="580207"/>
          <a:ext cx="91440" cy="1965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FBDDB-92AC-498D-A74D-77C5C2D651A3}">
      <dsp:nvSpPr>
        <dsp:cNvPr id="0" name=""/>
        <dsp:cNvSpPr/>
      </dsp:nvSpPr>
      <dsp:spPr>
        <a:xfrm>
          <a:off x="1134121" y="112247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Program.cs</a:t>
          </a:r>
          <a:endParaRPr lang="en-GB" sz="1000" kern="1200"/>
        </a:p>
      </dsp:txBody>
      <dsp:txXfrm>
        <a:off x="1134121" y="112247"/>
        <a:ext cx="935920" cy="467960"/>
      </dsp:txXfrm>
    </dsp:sp>
    <dsp:sp modelId="{2B72CE34-0F71-4276-BB95-6AE5FC3471ED}">
      <dsp:nvSpPr>
        <dsp:cNvPr id="0" name=""/>
        <dsp:cNvSpPr/>
      </dsp:nvSpPr>
      <dsp:spPr>
        <a:xfrm>
          <a:off x="1134121" y="776751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MainForm.cs</a:t>
          </a:r>
          <a:endParaRPr lang="en-GB" sz="1000" kern="1200"/>
        </a:p>
      </dsp:txBody>
      <dsp:txXfrm>
        <a:off x="1134121" y="776751"/>
        <a:ext cx="935920" cy="467960"/>
      </dsp:txXfrm>
    </dsp:sp>
    <dsp:sp modelId="{BB2E71B3-0C6B-4244-9A4A-E049E760DD14}">
      <dsp:nvSpPr>
        <dsp:cNvPr id="0" name=""/>
        <dsp:cNvSpPr/>
      </dsp:nvSpPr>
      <dsp:spPr>
        <a:xfrm>
          <a:off x="1657" y="1441254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Header.cs</a:t>
          </a:r>
          <a:endParaRPr lang="en-GB" sz="1000" kern="1200"/>
        </a:p>
      </dsp:txBody>
      <dsp:txXfrm>
        <a:off x="1657" y="1441254"/>
        <a:ext cx="935920" cy="467960"/>
      </dsp:txXfrm>
    </dsp:sp>
    <dsp:sp modelId="{F8B2B01D-82F2-42A8-9DCD-DE0D0FCA32A1}">
      <dsp:nvSpPr>
        <dsp:cNvPr id="0" name=""/>
        <dsp:cNvSpPr/>
      </dsp:nvSpPr>
      <dsp:spPr>
        <a:xfrm>
          <a:off x="1134121" y="1441254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Footer.cs</a:t>
          </a:r>
          <a:endParaRPr lang="en-GB" sz="1000" kern="1200"/>
        </a:p>
      </dsp:txBody>
      <dsp:txXfrm>
        <a:off x="1134121" y="1441254"/>
        <a:ext cx="935920" cy="467960"/>
      </dsp:txXfrm>
    </dsp:sp>
    <dsp:sp modelId="{3D914CF9-C9DC-479F-814F-212D2B4C6A4A}">
      <dsp:nvSpPr>
        <dsp:cNvPr id="0" name=""/>
        <dsp:cNvSpPr/>
      </dsp:nvSpPr>
      <dsp:spPr>
        <a:xfrm>
          <a:off x="2266585" y="1441254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Content.cs</a:t>
          </a:r>
          <a:endParaRPr lang="en-GB" sz="1000" kern="1200"/>
        </a:p>
      </dsp:txBody>
      <dsp:txXfrm>
        <a:off x="2266585" y="1441254"/>
        <a:ext cx="935920" cy="467960"/>
      </dsp:txXfrm>
    </dsp:sp>
    <dsp:sp modelId="{ED88A0E8-9595-4D0A-A906-06ADABD4073B}">
      <dsp:nvSpPr>
        <dsp:cNvPr id="0" name=""/>
        <dsp:cNvSpPr/>
      </dsp:nvSpPr>
      <dsp:spPr>
        <a:xfrm>
          <a:off x="2500565" y="2105758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ListTab.cs</a:t>
          </a:r>
          <a:endParaRPr lang="en-GB" sz="1000" kern="1200"/>
        </a:p>
      </dsp:txBody>
      <dsp:txXfrm>
        <a:off x="2500565" y="2105758"/>
        <a:ext cx="935920" cy="467960"/>
      </dsp:txXfrm>
    </dsp:sp>
    <dsp:sp modelId="{B92C9DEC-8B4C-4A17-9732-0EB0A4E93940}">
      <dsp:nvSpPr>
        <dsp:cNvPr id="0" name=""/>
        <dsp:cNvSpPr/>
      </dsp:nvSpPr>
      <dsp:spPr>
        <a:xfrm>
          <a:off x="2500565" y="2770262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CaseDetailTab.cs</a:t>
          </a:r>
          <a:endParaRPr lang="en-GB" sz="1000" kern="1200"/>
        </a:p>
      </dsp:txBody>
      <dsp:txXfrm>
        <a:off x="2500565" y="2770262"/>
        <a:ext cx="935920" cy="467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4D3C1-A962-4075-9D5D-758A11750EBF}">
      <dsp:nvSpPr>
        <dsp:cNvPr id="0" name=""/>
        <dsp:cNvSpPr/>
      </dsp:nvSpPr>
      <dsp:spPr>
        <a:xfrm>
          <a:off x="2360177" y="1909215"/>
          <a:ext cx="140388" cy="1095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5027"/>
              </a:lnTo>
              <a:lnTo>
                <a:pt x="140388" y="10950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B4749-A83B-4536-8643-F3D9DFF4F5D2}">
      <dsp:nvSpPr>
        <dsp:cNvPr id="0" name=""/>
        <dsp:cNvSpPr/>
      </dsp:nvSpPr>
      <dsp:spPr>
        <a:xfrm>
          <a:off x="2360177" y="1909215"/>
          <a:ext cx="140388" cy="430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523"/>
              </a:lnTo>
              <a:lnTo>
                <a:pt x="140388" y="4305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E59BE-49B0-424F-BFF1-FB844A8A8A43}">
      <dsp:nvSpPr>
        <dsp:cNvPr id="0" name=""/>
        <dsp:cNvSpPr/>
      </dsp:nvSpPr>
      <dsp:spPr>
        <a:xfrm>
          <a:off x="1602081" y="1244711"/>
          <a:ext cx="1132463" cy="196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71"/>
              </a:lnTo>
              <a:lnTo>
                <a:pt x="1132463" y="98271"/>
              </a:lnTo>
              <a:lnTo>
                <a:pt x="1132463" y="19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BE152-E5BA-4751-AEAA-494DC4F4ED15}">
      <dsp:nvSpPr>
        <dsp:cNvPr id="0" name=""/>
        <dsp:cNvSpPr/>
      </dsp:nvSpPr>
      <dsp:spPr>
        <a:xfrm>
          <a:off x="1556361" y="1244711"/>
          <a:ext cx="91440" cy="1965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1A5F4-A564-45D6-B1D9-917955BE7EB6}">
      <dsp:nvSpPr>
        <dsp:cNvPr id="0" name=""/>
        <dsp:cNvSpPr/>
      </dsp:nvSpPr>
      <dsp:spPr>
        <a:xfrm>
          <a:off x="469618" y="1244711"/>
          <a:ext cx="1132463" cy="196543"/>
        </a:xfrm>
        <a:custGeom>
          <a:avLst/>
          <a:gdLst/>
          <a:ahLst/>
          <a:cxnLst/>
          <a:rect l="0" t="0" r="0" b="0"/>
          <a:pathLst>
            <a:path>
              <a:moveTo>
                <a:pt x="1132463" y="0"/>
              </a:moveTo>
              <a:lnTo>
                <a:pt x="1132463" y="98271"/>
              </a:lnTo>
              <a:lnTo>
                <a:pt x="0" y="98271"/>
              </a:lnTo>
              <a:lnTo>
                <a:pt x="0" y="19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263F7-A62C-4703-98BE-C0065FF78AAC}">
      <dsp:nvSpPr>
        <dsp:cNvPr id="0" name=""/>
        <dsp:cNvSpPr/>
      </dsp:nvSpPr>
      <dsp:spPr>
        <a:xfrm>
          <a:off x="1556361" y="580207"/>
          <a:ext cx="91440" cy="1965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FBDDB-92AC-498D-A74D-77C5C2D651A3}">
      <dsp:nvSpPr>
        <dsp:cNvPr id="0" name=""/>
        <dsp:cNvSpPr/>
      </dsp:nvSpPr>
      <dsp:spPr>
        <a:xfrm>
          <a:off x="1134121" y="112247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Program.cs</a:t>
          </a:r>
          <a:endParaRPr lang="en-GB" sz="1000" kern="1200"/>
        </a:p>
      </dsp:txBody>
      <dsp:txXfrm>
        <a:off x="1134121" y="112247"/>
        <a:ext cx="935920" cy="467960"/>
      </dsp:txXfrm>
    </dsp:sp>
    <dsp:sp modelId="{2B72CE34-0F71-4276-BB95-6AE5FC3471ED}">
      <dsp:nvSpPr>
        <dsp:cNvPr id="0" name=""/>
        <dsp:cNvSpPr/>
      </dsp:nvSpPr>
      <dsp:spPr>
        <a:xfrm>
          <a:off x="1134121" y="776751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MainForm.cs</a:t>
          </a:r>
          <a:endParaRPr lang="en-GB" sz="1000" kern="1200"/>
        </a:p>
      </dsp:txBody>
      <dsp:txXfrm>
        <a:off x="1134121" y="776751"/>
        <a:ext cx="935920" cy="467960"/>
      </dsp:txXfrm>
    </dsp:sp>
    <dsp:sp modelId="{BB2E71B3-0C6B-4244-9A4A-E049E760DD14}">
      <dsp:nvSpPr>
        <dsp:cNvPr id="0" name=""/>
        <dsp:cNvSpPr/>
      </dsp:nvSpPr>
      <dsp:spPr>
        <a:xfrm>
          <a:off x="1657" y="1441254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Header.cs</a:t>
          </a:r>
          <a:endParaRPr lang="en-GB" sz="1000" kern="1200"/>
        </a:p>
      </dsp:txBody>
      <dsp:txXfrm>
        <a:off x="1657" y="1441254"/>
        <a:ext cx="935920" cy="467960"/>
      </dsp:txXfrm>
    </dsp:sp>
    <dsp:sp modelId="{F8B2B01D-82F2-42A8-9DCD-DE0D0FCA32A1}">
      <dsp:nvSpPr>
        <dsp:cNvPr id="0" name=""/>
        <dsp:cNvSpPr/>
      </dsp:nvSpPr>
      <dsp:spPr>
        <a:xfrm>
          <a:off x="1134121" y="1441254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Footer.cs</a:t>
          </a:r>
          <a:endParaRPr lang="en-GB" sz="1000" kern="1200"/>
        </a:p>
      </dsp:txBody>
      <dsp:txXfrm>
        <a:off x="1134121" y="1441254"/>
        <a:ext cx="935920" cy="467960"/>
      </dsp:txXfrm>
    </dsp:sp>
    <dsp:sp modelId="{3D914CF9-C9DC-479F-814F-212D2B4C6A4A}">
      <dsp:nvSpPr>
        <dsp:cNvPr id="0" name=""/>
        <dsp:cNvSpPr/>
      </dsp:nvSpPr>
      <dsp:spPr>
        <a:xfrm>
          <a:off x="2266585" y="1441254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Content.cs</a:t>
          </a:r>
          <a:endParaRPr lang="en-GB" sz="1000" kern="1200"/>
        </a:p>
      </dsp:txBody>
      <dsp:txXfrm>
        <a:off x="2266585" y="1441254"/>
        <a:ext cx="935920" cy="467960"/>
      </dsp:txXfrm>
    </dsp:sp>
    <dsp:sp modelId="{ED88A0E8-9595-4D0A-A906-06ADABD4073B}">
      <dsp:nvSpPr>
        <dsp:cNvPr id="0" name=""/>
        <dsp:cNvSpPr/>
      </dsp:nvSpPr>
      <dsp:spPr>
        <a:xfrm>
          <a:off x="2500565" y="2105758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ListTab.cs</a:t>
          </a:r>
          <a:endParaRPr lang="en-GB" sz="1000" kern="1200"/>
        </a:p>
      </dsp:txBody>
      <dsp:txXfrm>
        <a:off x="2500565" y="2105758"/>
        <a:ext cx="935920" cy="467960"/>
      </dsp:txXfrm>
    </dsp:sp>
    <dsp:sp modelId="{B92C9DEC-8B4C-4A17-9732-0EB0A4E93940}">
      <dsp:nvSpPr>
        <dsp:cNvPr id="0" name=""/>
        <dsp:cNvSpPr/>
      </dsp:nvSpPr>
      <dsp:spPr>
        <a:xfrm>
          <a:off x="2500565" y="2770262"/>
          <a:ext cx="935920" cy="467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err="1"/>
            <a:t>CaseDetailTab.cs</a:t>
          </a:r>
          <a:endParaRPr lang="en-GB" sz="1000" kern="1200"/>
        </a:p>
      </dsp:txBody>
      <dsp:txXfrm>
        <a:off x="2500565" y="2770262"/>
        <a:ext cx="935920" cy="467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E72CA-5DF3-49BA-B591-65DB70AF6514}">
      <dsp:nvSpPr>
        <dsp:cNvPr id="0" name=""/>
        <dsp:cNvSpPr/>
      </dsp:nvSpPr>
      <dsp:spPr>
        <a:xfrm>
          <a:off x="1223831" y="214564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err="1"/>
            <a:t>ScriptEngine.cs</a:t>
          </a:r>
          <a:endParaRPr lang="en-GB" sz="800" kern="1200"/>
        </a:p>
      </dsp:txBody>
      <dsp:txXfrm>
        <a:off x="1255259" y="245992"/>
        <a:ext cx="927624" cy="580956"/>
      </dsp:txXfrm>
    </dsp:sp>
    <dsp:sp modelId="{0C37FE72-4C8C-400B-A2BC-B3B025164CC6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1914497" y="163685"/>
              </a:moveTo>
              <a:arcTo wR="1286507" hR="1286507" stAng="17953086" swAng="1212094"/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6C885-2263-4692-8634-A04497A7D75D}">
      <dsp:nvSpPr>
        <dsp:cNvPr id="0" name=""/>
        <dsp:cNvSpPr/>
      </dsp:nvSpPr>
      <dsp:spPr>
        <a:xfrm>
          <a:off x="2447373" y="1103519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err="1"/>
            <a:t>ScriptInvoker.cs</a:t>
          </a:r>
          <a:endParaRPr lang="en-GB" sz="800" kern="1200"/>
        </a:p>
      </dsp:txBody>
      <dsp:txXfrm>
        <a:off x="2478801" y="1134947"/>
        <a:ext cx="927624" cy="580956"/>
      </dsp:txXfrm>
    </dsp:sp>
    <dsp:sp modelId="{5EFF2F36-D81D-488C-9B08-7C13E25D134B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2569934" y="1375495"/>
              </a:moveTo>
              <a:arcTo wR="1286507" hR="1286507" stAng="21837980" swAng="1360155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ACC4B-9F0E-43D8-A94C-2ACFF085FBA0}">
      <dsp:nvSpPr>
        <dsp:cNvPr id="0" name=""/>
        <dsp:cNvSpPr/>
      </dsp:nvSpPr>
      <dsp:spPr>
        <a:xfrm>
          <a:off x="1980021" y="2541878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CommandHandler</a:t>
          </a:r>
          <a:r>
            <a:rPr lang="en-GB" sz="800" kern="1200" err="1"/>
            <a:t>.cs</a:t>
          </a:r>
          <a:endParaRPr lang="en-GB" sz="800" kern="1200"/>
        </a:p>
      </dsp:txBody>
      <dsp:txXfrm>
        <a:off x="2011449" y="2573306"/>
        <a:ext cx="927624" cy="580956"/>
      </dsp:txXfrm>
    </dsp:sp>
    <dsp:sp modelId="{9B74EF4F-EB04-41F8-A46B-82D780C74F77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1444501" y="2563277"/>
              </a:moveTo>
              <a:arcTo wR="1286507" hR="1286507" stAng="4976749" swAng="846502"/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C29DC-A79C-4D83-B86F-BFC031351220}">
      <dsp:nvSpPr>
        <dsp:cNvPr id="0" name=""/>
        <dsp:cNvSpPr/>
      </dsp:nvSpPr>
      <dsp:spPr>
        <a:xfrm>
          <a:off x="467641" y="2541878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err="1"/>
            <a:t>Dispatcher.cs</a:t>
          </a:r>
          <a:endParaRPr lang="en-GB" sz="800" kern="1200"/>
        </a:p>
      </dsp:txBody>
      <dsp:txXfrm>
        <a:off x="499069" y="2573306"/>
        <a:ext cx="927624" cy="580956"/>
      </dsp:txXfrm>
    </dsp:sp>
    <dsp:sp modelId="{28228988-C418-47AA-A87B-25298FC9A743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136529" y="1863267"/>
              </a:moveTo>
              <a:arcTo wR="1286507" hR="1286507" stAng="9201865" swAng="1360155"/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42647A-0229-4370-99C0-9FA30E9A63DC}">
      <dsp:nvSpPr>
        <dsp:cNvPr id="0" name=""/>
        <dsp:cNvSpPr/>
      </dsp:nvSpPr>
      <dsp:spPr>
        <a:xfrm>
          <a:off x="290" y="1103519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err="1"/>
            <a:t>MacroInvoker.cs</a:t>
          </a:r>
          <a:endParaRPr lang="en-GB" sz="800" kern="1200"/>
        </a:p>
      </dsp:txBody>
      <dsp:txXfrm>
        <a:off x="31718" y="1134947"/>
        <a:ext cx="927624" cy="580956"/>
      </dsp:txXfrm>
    </dsp:sp>
    <dsp:sp modelId="{118ACF6F-28F8-4094-96C8-DA9EC4ECB78F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309412" y="449616"/>
              </a:moveTo>
              <a:arcTo wR="1286507" hR="1286507" stAng="13234821" swAng="1212094"/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E72CA-5DF3-49BA-B591-65DB70AF6514}">
      <dsp:nvSpPr>
        <dsp:cNvPr id="0" name=""/>
        <dsp:cNvSpPr/>
      </dsp:nvSpPr>
      <dsp:spPr>
        <a:xfrm>
          <a:off x="1223831" y="214564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Client</a:t>
          </a:r>
        </a:p>
      </dsp:txBody>
      <dsp:txXfrm>
        <a:off x="1255259" y="245992"/>
        <a:ext cx="927624" cy="580956"/>
      </dsp:txXfrm>
    </dsp:sp>
    <dsp:sp modelId="{0C37FE72-4C8C-400B-A2BC-B3B025164CC6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1914497" y="163685"/>
              </a:moveTo>
              <a:arcTo wR="1286507" hR="1286507" stAng="17953086" swAng="1212094"/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  <a:tailEnd type="arrow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  <dsp:sp modelId="{77E6C885-2263-4692-8634-A04497A7D75D}">
      <dsp:nvSpPr>
        <dsp:cNvPr id="0" name=""/>
        <dsp:cNvSpPr/>
      </dsp:nvSpPr>
      <dsp:spPr>
        <a:xfrm>
          <a:off x="2447373" y="1103519"/>
          <a:ext cx="990480" cy="643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ClientCore</a:t>
          </a:r>
          <a:endParaRPr lang="en-GB" sz="800" kern="1200" dirty="0"/>
        </a:p>
      </dsp:txBody>
      <dsp:txXfrm>
        <a:off x="2478801" y="1134947"/>
        <a:ext cx="927624" cy="580956"/>
      </dsp:txXfrm>
    </dsp:sp>
    <dsp:sp modelId="{5EFF2F36-D81D-488C-9B08-7C13E25D134B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2569934" y="1375495"/>
              </a:moveTo>
              <a:arcTo wR="1286507" hR="1286507" stAng="21837980" swAng="1360155"/>
            </a:path>
          </a:pathLst>
        </a:custGeom>
        <a:noFill/>
        <a:ln w="19050" cap="flat" cmpd="sng" algn="ctr">
          <a:solidFill>
            <a:srgbClr val="C00000"/>
          </a:solidFill>
          <a:prstDash val="solid"/>
          <a:miter lim="800000"/>
          <a:tailEnd type="arrow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  <dsp:sp modelId="{248ACC4B-9F0E-43D8-A94C-2ACFF085FBA0}">
      <dsp:nvSpPr>
        <dsp:cNvPr id="0" name=""/>
        <dsp:cNvSpPr/>
      </dsp:nvSpPr>
      <dsp:spPr>
        <a:xfrm>
          <a:off x="1980021" y="2541878"/>
          <a:ext cx="990480" cy="643812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FrameworkCore</a:t>
          </a:r>
          <a:endParaRPr lang="en-GB" sz="800" kern="1200" dirty="0"/>
        </a:p>
      </dsp:txBody>
      <dsp:txXfrm>
        <a:off x="2011449" y="2573306"/>
        <a:ext cx="927624" cy="580956"/>
      </dsp:txXfrm>
    </dsp:sp>
    <dsp:sp modelId="{9B74EF4F-EB04-41F8-A46B-82D780C74F77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1444501" y="2563277"/>
              </a:moveTo>
              <a:arcTo wR="1286507" hR="1286507" stAng="4976749" swAng="846502"/>
            </a:path>
          </a:pathLst>
        </a:custGeom>
        <a:noFill/>
        <a:ln w="9525" cap="flat" cmpd="sng" algn="ctr">
          <a:solidFill>
            <a:schemeClr val="accent6"/>
          </a:solidFill>
          <a:prstDash val="dash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17C29DC-A79C-4D83-B86F-BFC031351220}">
      <dsp:nvSpPr>
        <dsp:cNvPr id="0" name=""/>
        <dsp:cNvSpPr/>
      </dsp:nvSpPr>
      <dsp:spPr>
        <a:xfrm>
          <a:off x="467641" y="2541878"/>
          <a:ext cx="990480" cy="643812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Logging.Abstractions</a:t>
          </a:r>
          <a:br>
            <a:rPr lang="en-GB" sz="800" kern="1200" dirty="0"/>
          </a:br>
          <a:r>
            <a:rPr lang="en-GB" sz="800" kern="1200" dirty="0"/>
            <a:t>(NuGet)</a:t>
          </a:r>
        </a:p>
      </dsp:txBody>
      <dsp:txXfrm>
        <a:off x="499069" y="2573306"/>
        <a:ext cx="927624" cy="580956"/>
      </dsp:txXfrm>
    </dsp:sp>
    <dsp:sp modelId="{28228988-C418-47AA-A87B-25298FC9A743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136529" y="1863267"/>
              </a:moveTo>
              <a:arcTo wR="1286507" hR="1286507" stAng="9201865" swAng="1360155"/>
            </a:path>
          </a:pathLst>
        </a:custGeom>
        <a:noFill/>
        <a:ln w="317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42647A-0229-4370-99C0-9FA30E9A63DC}">
      <dsp:nvSpPr>
        <dsp:cNvPr id="0" name=""/>
        <dsp:cNvSpPr/>
      </dsp:nvSpPr>
      <dsp:spPr>
        <a:xfrm>
          <a:off x="290" y="1103519"/>
          <a:ext cx="990480" cy="643812"/>
        </a:xfrm>
        <a:prstGeom prst="round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Office.dll</a:t>
          </a:r>
        </a:p>
      </dsp:txBody>
      <dsp:txXfrm>
        <a:off x="31718" y="1134947"/>
        <a:ext cx="927624" cy="580956"/>
      </dsp:txXfrm>
    </dsp:sp>
    <dsp:sp modelId="{118ACF6F-28F8-4094-96C8-DA9EC4ECB78F}">
      <dsp:nvSpPr>
        <dsp:cNvPr id="0" name=""/>
        <dsp:cNvSpPr/>
      </dsp:nvSpPr>
      <dsp:spPr>
        <a:xfrm>
          <a:off x="432564" y="536470"/>
          <a:ext cx="2573015" cy="2573015"/>
        </a:xfrm>
        <a:custGeom>
          <a:avLst/>
          <a:gdLst/>
          <a:ahLst/>
          <a:cxnLst/>
          <a:rect l="0" t="0" r="0" b="0"/>
          <a:pathLst>
            <a:path>
              <a:moveTo>
                <a:pt x="309412" y="449616"/>
              </a:moveTo>
              <a:arcTo wR="1286507" hR="1286507" stAng="13234821" swAng="1212094"/>
            </a:path>
          </a:pathLst>
        </a:custGeom>
        <a:noFill/>
        <a:ln w="31750" cap="flat" cmpd="sng" algn="ctr">
          <a:solidFill>
            <a:srgbClr val="C00000"/>
          </a:solidFill>
          <a:prstDash val="solid"/>
          <a:miter lim="800000"/>
          <a:headEnd type="triangle"/>
          <a:tailEnd type="non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032F6-4FEF-A44E-9567-E2F11CA4737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73961-4525-E343-BB84-B54D6C6C8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INTRODUCTION: 00:03:00 (03.00)</a:t>
            </a:r>
          </a:p>
          <a:p>
            <a:endParaRPr lang="en-GB" dirty="0"/>
          </a:p>
          <a:p>
            <a:r>
              <a:rPr lang="en-GB" dirty="0"/>
              <a:t>Introduce yourself</a:t>
            </a:r>
          </a:p>
          <a:p>
            <a:endParaRPr lang="en-GB" dirty="0"/>
          </a:p>
          <a:p>
            <a:r>
              <a:rPr lang="en-GB" dirty="0"/>
              <a:t>Introduce Landmark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Reminder: We’re recruiting!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Frame the talk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 many possibilities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Also 1</a:t>
            </a:r>
            <a:r>
              <a:rPr lang="en-GB" baseline="30000" dirty="0"/>
              <a:t>st</a:t>
            </a:r>
            <a:r>
              <a:rPr lang="en-GB" dirty="0"/>
              <a:t> run out – be nice!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Questions as we 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3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CHAPTER 1 : 00:35:00 (25.00)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Explain how refactoring the Client shell provides an obvious reference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Best starting place for refactoring 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8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INTERMISSION: 00:45:00 (10.00)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WELCOME BACK 00:46:00 (01.00)</a:t>
            </a:r>
          </a:p>
          <a:p>
            <a:endParaRPr lang="en-GB" b="0"/>
          </a:p>
          <a:p>
            <a:r>
              <a:rPr lang="en-GB" b="0"/>
              <a:t>Remind that we were looking at internally modernising the app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1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Chapter 2: 01:00:00 (14.00)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Chapter 2: 01:00:00 (14.00)</a:t>
            </a:r>
          </a:p>
          <a:p>
            <a:endParaRPr lang="en-US"/>
          </a:p>
          <a:p>
            <a:r>
              <a:rPr lang="en-US"/>
              <a:t>WAS going to talk about spaghetti code</a:t>
            </a:r>
          </a:p>
          <a:p>
            <a:endParaRPr lang="en-US"/>
          </a:p>
          <a:p>
            <a:r>
              <a:rPr lang="en-US"/>
              <a:t>Reference the script engine as a particular example!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60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Chapter 2: 01:00:00 (14.00)</a:t>
            </a:r>
          </a:p>
          <a:p>
            <a:endParaRPr lang="en-US" dirty="0"/>
          </a:p>
          <a:p>
            <a:r>
              <a:rPr lang="en-US" dirty="0"/>
              <a:t>A more pernicious problem…</a:t>
            </a:r>
          </a:p>
          <a:p>
            <a:endParaRPr lang="en-US" dirty="0"/>
          </a:p>
          <a:p>
            <a:r>
              <a:rPr lang="en-US" dirty="0"/>
              <a:t>Talk about the problems of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DLLs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Identifying and removing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Chapter 2: 01:00:00 (14.00)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Talk about…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Cross-solution / cross project references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SDK project migration fixed this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fallacy of building into a single folder</a:t>
            </a:r>
          </a:p>
          <a:p>
            <a:endParaRPr lang="en-US" dirty="0"/>
          </a:p>
          <a:p>
            <a:r>
              <a:rPr lang="en-US" dirty="0"/>
              <a:t>Project references – good</a:t>
            </a:r>
          </a:p>
          <a:p>
            <a:r>
              <a:rPr lang="en-US" dirty="0" err="1"/>
              <a:t>Nuget</a:t>
            </a:r>
            <a:r>
              <a:rPr lang="en-US" dirty="0"/>
              <a:t> dependencies – good</a:t>
            </a:r>
          </a:p>
          <a:p>
            <a:endParaRPr lang="en-US" dirty="0"/>
          </a:p>
          <a:p>
            <a:r>
              <a:rPr lang="en-US" dirty="0"/>
              <a:t>DLLs in source repo – bad</a:t>
            </a:r>
          </a:p>
          <a:p>
            <a:endParaRPr lang="en-US" dirty="0"/>
          </a:p>
          <a:p>
            <a:r>
              <a:rPr lang="en-US" dirty="0"/>
              <a:t>Cross-solution direct </a:t>
            </a:r>
            <a:r>
              <a:rPr lang="en-US" dirty="0" err="1"/>
              <a:t>dll</a:t>
            </a:r>
            <a:r>
              <a:rPr lang="en-US" dirty="0"/>
              <a:t> references – worse!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2: 01:00:00 (14.00)</a:t>
            </a:r>
          </a:p>
          <a:p>
            <a:endParaRPr lang="en-US" dirty="0"/>
          </a:p>
          <a:p>
            <a:r>
              <a:rPr lang="en-US" dirty="0"/>
              <a:t>Fixing package updates / project references WILL cause binding conflicts…</a:t>
            </a:r>
          </a:p>
          <a:p>
            <a:endParaRPr lang="en-US" dirty="0"/>
          </a:p>
          <a:p>
            <a:r>
              <a:rPr lang="en-US" dirty="0"/>
              <a:t>Discuss how the lack of </a:t>
            </a:r>
            <a:r>
              <a:rPr lang="en-US" dirty="0" err="1"/>
              <a:t>app.config</a:t>
            </a:r>
            <a:r>
              <a:rPr lang="en-US" dirty="0"/>
              <a:t> in the client caused problems with </a:t>
            </a:r>
            <a:r>
              <a:rPr lang="en-US" dirty="0" err="1"/>
              <a:t>System.Net.Http</a:t>
            </a:r>
            <a:r>
              <a:rPr lang="en-US" dirty="0"/>
              <a:t> library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2: 01:00:00 (14.00)</a:t>
            </a:r>
          </a:p>
          <a:p>
            <a:endParaRPr lang="en-US" dirty="0"/>
          </a:p>
          <a:p>
            <a:r>
              <a:rPr lang="en-US" dirty="0"/>
              <a:t>Show the CBR demo code – show the _generated_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81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2: 01:00:00 (14.00)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4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PROLOGUE: 00:10:00 (07.00)</a:t>
            </a:r>
          </a:p>
          <a:p>
            <a:endParaRPr lang="en-GB"/>
          </a:p>
          <a:p>
            <a:r>
              <a:rPr lang="en-GB"/>
              <a:t>Talk about coming into the team as the 3</a:t>
            </a:r>
            <a:r>
              <a:rPr lang="en-GB" baseline="30000"/>
              <a:t>rd</a:t>
            </a:r>
            <a:r>
              <a:rPr lang="en-GB"/>
              <a:t> tech lead in 3 years</a:t>
            </a:r>
          </a:p>
          <a:p>
            <a:r>
              <a:rPr lang="en-GB"/>
              <a:t> - Was it a sideways push? Away from the real action?</a:t>
            </a:r>
          </a:p>
          <a:p>
            <a:endParaRPr lang="en-GB"/>
          </a:p>
          <a:p>
            <a:r>
              <a:rPr lang="en-GB"/>
              <a:t>Legacy codebases just aren’t SEXY!</a:t>
            </a:r>
          </a:p>
          <a:p>
            <a:endParaRPr lang="en-GB"/>
          </a:p>
          <a:p>
            <a:r>
              <a:rPr lang="en-GB"/>
              <a:t>A million lines of code</a:t>
            </a:r>
          </a:p>
          <a:p>
            <a:r>
              <a:rPr lang="en-GB"/>
              <a:t>30 years of history</a:t>
            </a:r>
          </a:p>
          <a:p>
            <a:r>
              <a:rPr lang="en-GB"/>
              <a:t>None of the original developers in the team</a:t>
            </a:r>
          </a:p>
          <a:p>
            <a:endParaRPr lang="en-GB"/>
          </a:p>
          <a:p>
            <a:r>
              <a:rPr lang="en-GB"/>
              <a:t>Convoluted deployment processes… split personality between the software and the scripting.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51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3: 01:13:00 (13.00)</a:t>
            </a:r>
          </a:p>
          <a:p>
            <a:endParaRPr lang="en-US" dirty="0"/>
          </a:p>
          <a:p>
            <a:r>
              <a:rPr lang="en-US" dirty="0"/>
              <a:t>Explain why this is an anti-pattern –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Magic strings everywhere</a:t>
            </a:r>
          </a:p>
          <a:p>
            <a:endParaRPr lang="en-US" dirty="0"/>
          </a:p>
          <a:p>
            <a:r>
              <a:rPr lang="en-US" dirty="0"/>
              <a:t>Explain the rationale for the central configuration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70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3: 01:13:00 (13.00)</a:t>
            </a:r>
          </a:p>
          <a:p>
            <a:endParaRPr lang="en-US" b="1" dirty="0"/>
          </a:p>
          <a:p>
            <a:r>
              <a:rPr lang="en-US" dirty="0"/>
              <a:t>Discuss why the Options pattern helps</a:t>
            </a:r>
          </a:p>
          <a:p>
            <a:r>
              <a:rPr lang="en-US" dirty="0"/>
              <a:t>Demo how Azure Configuration works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89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3: 01:13:00 (13.00)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4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CHAPTER 3: 01:13:00 (13.00)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53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APPENDIX 1: 01:15:00 (02.00)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1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71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5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PROLOGUE: 00:10:00 (07.00)</a:t>
            </a:r>
          </a:p>
          <a:p>
            <a:endParaRPr lang="en-GB"/>
          </a:p>
          <a:p>
            <a:r>
              <a:rPr lang="en-GB"/>
              <a:t>Describe the basic structure of the core app – traditional client server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PROLOGUE: 00:10:00 (03.00)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0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PROLOGUE: 00:10:00 (03.00)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CHAPTER 1 : 00:35:00 (25.00)</a:t>
            </a:r>
          </a:p>
          <a:p>
            <a:endParaRPr lang="en-US"/>
          </a:p>
          <a:p>
            <a:r>
              <a:rPr lang="en-US"/>
              <a:t>Talk about the structure of a “traditional” WinForms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0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CHAPTER 1 : 00:35:00 (25.00)</a:t>
            </a:r>
          </a:p>
          <a:p>
            <a:endParaRPr lang="en-US"/>
          </a:p>
          <a:p>
            <a:r>
              <a:rPr lang="en-US"/>
              <a:t>Discuss how easy it to “need” to either pass pointers down, or else cross-connect components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CHAPTER 1 : 00:35:00 (25.00)</a:t>
            </a:r>
          </a:p>
          <a:p>
            <a:endParaRPr lang="en-US"/>
          </a:p>
          <a:p>
            <a:r>
              <a:rPr lang="en-US"/>
              <a:t>Talk about the Client Shell class in the context of a “traditional” WinForms app</a:t>
            </a:r>
          </a:p>
          <a:p>
            <a:endParaRPr lang="en-US"/>
          </a:p>
          <a:p>
            <a:r>
              <a:rPr lang="en-US"/>
              <a:t>Discuss the use of global “god” objects – as </a:t>
            </a:r>
            <a:r>
              <a:rPr lang="en-US" err="1"/>
              <a:t>ServiceLocators</a:t>
            </a:r>
            <a:r>
              <a:rPr lang="en-US"/>
              <a:t> / Helper pointers, </a:t>
            </a:r>
            <a:r>
              <a:rPr lang="en-US" err="1"/>
              <a:t>etc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CHAPTER 1 : 00:35:00 (25.00)</a:t>
            </a:r>
          </a:p>
          <a:p>
            <a:endParaRPr lang="en-US"/>
          </a:p>
          <a:p>
            <a:r>
              <a:rPr lang="en-US"/>
              <a:t>Show how MSDI can be added at the root of a WinForms project as a more useful “god” object</a:t>
            </a:r>
          </a:p>
          <a:p>
            <a:endParaRPr lang="en-US"/>
          </a:p>
          <a:p>
            <a:r>
              <a:rPr lang="en-US"/>
              <a:t>Show how a quick and dirty Lazy / </a:t>
            </a:r>
            <a:r>
              <a:rPr lang="en-US" err="1"/>
              <a:t>ServiceLocator</a:t>
            </a:r>
            <a:r>
              <a:rPr lang="en-US"/>
              <a:t> pattern provides a way to remove god object references</a:t>
            </a:r>
          </a:p>
          <a:p>
            <a:endParaRPr lang="en-US"/>
          </a:p>
          <a:p>
            <a:r>
              <a:rPr lang="en-US"/>
              <a:t>Show how background services can be easily extracted</a:t>
            </a:r>
          </a:p>
          <a:p>
            <a:endParaRPr lang="en-US"/>
          </a:p>
          <a:p>
            <a:r>
              <a:rPr lang="en-US"/>
              <a:t>Discuss use of Views / </a:t>
            </a:r>
            <a:r>
              <a:rPr lang="en-US" err="1"/>
              <a:t>ViewModels</a:t>
            </a:r>
            <a:r>
              <a:rPr lang="en-US"/>
              <a:t> /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73961-4525-E343-BB84-B54D6C6C84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76F5-538F-764D-96B0-B4EFB749E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01FCA-7350-0E4E-9DA4-132AB0136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C0EB-28B7-1B41-8652-B030A6C1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3A3D5-D03D-EE42-9B5A-57AD214E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ADB9A-CE92-414A-9270-13D466EF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C9EC-87BA-4449-9936-24F44863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1AFCC-D5B6-3040-AFC1-DF88993F8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985D-0DDA-5246-97AE-D289E1F4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E91B9-9E30-0A46-8157-B51AC061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B0DE-5D40-404A-8E93-852FDFE3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0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6DE01-31B4-1346-9DEC-2D26F1555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E543C-6FD1-6F40-9471-2CBB0CF63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A043D-E4E5-F441-9122-244ECDEE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56BC-B177-D340-9B95-C331384BC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F674-9A4B-8049-ACAA-2D70E392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F3ED-1338-6940-BC10-746F3BD9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4B8B-B1A3-0A43-A10A-D53DBA47C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5BDCA-79FC-3842-9E43-5C6E202F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90BAE-3EA0-FD41-AA0F-3433F9BF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689-C918-A24E-8829-4A98EFFA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69D9-B60F-274B-8CFF-47B9B281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06D3D-5CE1-C64B-AA06-C75943537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A0C7-4BEA-8143-AD2A-88CFE7FB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F8CD6-7872-2F4B-BB25-22B22043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636F6-2A7F-9541-8919-29C5BB91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1D78-D98A-B64F-BF57-1DBC39E3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747B-881A-7B42-A2F9-F101C3D93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92675-AE25-FB4F-9B46-48D94514F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2BCF3-193C-5641-BE10-8FEBDC6E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5FBDF-7768-4243-A3FA-C174BD87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1197-A436-3742-8948-45D02A5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2A10-4915-8943-8EC2-31CEBBE0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AC129-D17D-FF41-BA56-5A984D302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7C2B8-EC6F-5246-945A-5F985F625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6ED52-FDBB-8D40-9FE9-BC93D2103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4850EA-E262-AB46-BAF2-BB299ED39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6A0FC-71C4-5944-AD82-4CEFD84B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AE0931-FE8A-7048-A4E4-FC45A6F6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29E150-3D7C-7944-A188-9AC79143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9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4D8B-2A8F-A841-A37C-70774918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7B55C-C593-1642-9A71-CB5FD955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DDFC-E07A-534C-92B1-FF664201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6E64D-8F28-F441-B971-A6D90D85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4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BE711-D435-884D-882E-3C624FA8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9A5D3-0BCA-AC49-8AB4-262435F2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CBA4C-1469-5B4E-B191-4D1EE774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19B3-FD58-E14D-BB07-4B354F51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4D95-500D-5648-A3E0-01B710CD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EFE78-FA42-DA46-B968-0E1F1ADAD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AA315-5A1D-6E48-BE5E-E0D37911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D6888-3F9C-774C-BF3A-B4EB86E8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FED1-F47C-8046-8B1F-6875EB85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93B2-4DE4-EA49-B068-DB2B528C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8D579-4592-9441-8E67-B8B13CA7E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C0F41-9C1A-A84A-A1DA-F9EE19D06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2828F-C71C-D043-9BA6-69C94554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E4981-5E2C-D448-A782-6149EA47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2CF1-035C-1644-8EC5-D8820A1A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6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60B31-5B0C-9742-86A3-CF152004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32231-5DDB-7941-A7A3-679D81463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048C1-7FA6-6643-B395-75F9B44BC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0DF19-7737-7641-89F2-4BBF243EAA91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725C-AF47-E748-81B8-466B72F02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5E72-28D8-444C-834E-5D99C7119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D435F-B537-8F40-9993-2A08BBC45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oel@hammond-turner.org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oel@hammond-turner.org.u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oel@hammond-turner.org.u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microsoft.com/office/2007/relationships/hdphoto" Target="../media/hdphoto1.wdp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veral armed, suited humanoids crouch in the cover of a ruined van. In the distance, glowing tendrils of black filament lash out at a ruined city scape.">
            <a:extLst>
              <a:ext uri="{FF2B5EF4-FFF2-40B4-BE49-F238E27FC236}">
                <a16:creationId xmlns:a16="http://schemas.microsoft.com/office/drawing/2014/main" id="{38246256-617F-8142-AC71-57C4A3CD3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" b="41416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F1CB6-9D4F-8F41-AFF5-0DA029CAF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Tales from the Trenches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2DCC7-DD6A-0E41-A477-D04CCE201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Taming 20 years of Legacy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5A70B-3F05-EB47-9CB6-24CC8B9AAEF3}"/>
              </a:ext>
            </a:extLst>
          </p:cNvPr>
          <p:cNvSpPr txBox="1"/>
          <p:nvPr/>
        </p:nvSpPr>
        <p:spPr>
          <a:xfrm>
            <a:off x="542761" y="5480504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Joel Hammond-Turner</a:t>
            </a:r>
          </a:p>
          <a:p>
            <a:r>
              <a:rPr lang="en-US">
                <a:solidFill>
                  <a:schemeClr val="bg1"/>
                </a:solidFill>
              </a:rPr>
              <a:t>E: </a:t>
            </a:r>
            <a:r>
              <a:rPr lang="en-US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joel@hammond-turner.org.uk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T: @</a:t>
            </a:r>
            <a:r>
              <a:rPr lang="en-US" err="1">
                <a:solidFill>
                  <a:schemeClr val="bg1"/>
                </a:solidFill>
              </a:rPr>
              <a:t>Rammesses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uthentic Digital Art - Cthulhu Ascending | SuperRare">
            <a:extLst>
              <a:ext uri="{FF2B5EF4-FFF2-40B4-BE49-F238E27FC236}">
                <a16:creationId xmlns:a16="http://schemas.microsoft.com/office/drawing/2014/main" id="{975C7EEC-C5C6-244A-80F6-2D61B2197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" r="24725" b="415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490ED-4887-E74C-944E-2966F7F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/>
              <a:t>Slaying </a:t>
            </a:r>
            <a:r>
              <a:rPr lang="en-US" sz="2400" b="1" err="1"/>
              <a:t>Cthulu</a:t>
            </a:r>
            <a:endParaRPr lang="en-US" sz="2400" b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BF4FA-E6CF-CE43-92A8-A42D9BB3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Identify the worst offenders</a:t>
            </a:r>
            <a:br>
              <a:rPr lang="en-US" sz="1700"/>
            </a:br>
            <a:endParaRPr lang="en-US" sz="1700"/>
          </a:p>
          <a:p>
            <a:r>
              <a:rPr lang="en-US" sz="1700"/>
              <a:t>Extract “</a:t>
            </a:r>
            <a:r>
              <a:rPr lang="en-US" sz="1700" err="1"/>
              <a:t>behaviours</a:t>
            </a:r>
            <a:r>
              <a:rPr lang="en-US" sz="1700"/>
              <a:t>” into services</a:t>
            </a:r>
            <a:br>
              <a:rPr lang="en-US" sz="1700"/>
            </a:br>
            <a:endParaRPr lang="en-US" sz="1700"/>
          </a:p>
          <a:p>
            <a:r>
              <a:rPr lang="en-US" sz="1700"/>
              <a:t>“Inject” services using DI</a:t>
            </a:r>
          </a:p>
          <a:p>
            <a:pPr lvl="1"/>
            <a:r>
              <a:rPr lang="en-US" sz="1300"/>
              <a:t>Lazy Factories with </a:t>
            </a:r>
            <a:r>
              <a:rPr lang="en-US" sz="1300" err="1"/>
              <a:t>ServiceLocator</a:t>
            </a:r>
            <a:endParaRPr lang="en-US" sz="13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224803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1" name="Title 1">
            <a:extLst>
              <a:ext uri="{FF2B5EF4-FFF2-40B4-BE49-F238E27FC236}">
                <a16:creationId xmlns:a16="http://schemas.microsoft.com/office/drawing/2014/main" id="{0A353A9B-6F40-444A-B600-0A93BA8F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endParaRPr lang="en-GB" sz="3600"/>
          </a:p>
        </p:txBody>
      </p:sp>
      <p:sp>
        <p:nvSpPr>
          <p:cNvPr id="4102" name="Content Placeholder 2">
            <a:extLst>
              <a:ext uri="{FF2B5EF4-FFF2-40B4-BE49-F238E27FC236}">
                <a16:creationId xmlns:a16="http://schemas.microsoft.com/office/drawing/2014/main" id="{894D5346-E21E-4DC4-8143-50CEFF7D3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endParaRPr lang="en-GB" sz="1800"/>
          </a:p>
        </p:txBody>
      </p:sp>
      <p:pic>
        <p:nvPicPr>
          <p:cNvPr id="4098" name="Picture 2" descr="Intermission (Project Escape) - Misadventures with Andi">
            <a:extLst>
              <a:ext uri="{FF2B5EF4-FFF2-40B4-BE49-F238E27FC236}">
                <a16:creationId xmlns:a16="http://schemas.microsoft.com/office/drawing/2014/main" id="{D44F4C32-3A14-432D-B553-7D027DAD7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4" r="-1" b="13646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27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veral armed, suited humanoids crouch in the cover of a ruined van. In the distance, glowing tendrils of black filament lash out at a ruined city scape.">
            <a:extLst>
              <a:ext uri="{FF2B5EF4-FFF2-40B4-BE49-F238E27FC236}">
                <a16:creationId xmlns:a16="http://schemas.microsoft.com/office/drawing/2014/main" id="{38246256-617F-8142-AC71-57C4A3CD3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" b="41416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F1CB6-9D4F-8F41-AFF5-0DA029CAF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Tales from the Trenches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2DCC7-DD6A-0E41-A477-D04CCE201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Taming 20 years of Legacy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5A70B-3F05-EB47-9CB6-24CC8B9AAEF3}"/>
              </a:ext>
            </a:extLst>
          </p:cNvPr>
          <p:cNvSpPr txBox="1"/>
          <p:nvPr/>
        </p:nvSpPr>
        <p:spPr>
          <a:xfrm>
            <a:off x="542761" y="5480504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Joel Hammond-Turner</a:t>
            </a:r>
          </a:p>
          <a:p>
            <a:r>
              <a:rPr lang="en-US">
                <a:solidFill>
                  <a:schemeClr val="bg1"/>
                </a:solidFill>
              </a:rPr>
              <a:t>E: </a:t>
            </a:r>
            <a:r>
              <a:rPr lang="en-US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joel@hammond-turner.org.uk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T: @</a:t>
            </a:r>
            <a:r>
              <a:rPr lang="en-US" err="1">
                <a:solidFill>
                  <a:schemeClr val="bg1"/>
                </a:solidFill>
              </a:rPr>
              <a:t>Rammesses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sz="2000" dirty="0"/>
              <a:t>Chapter 2:</a:t>
            </a:r>
            <a:br>
              <a:rPr lang="en-US" sz="2800" dirty="0"/>
            </a:br>
            <a:r>
              <a:rPr lang="en-US" sz="2800" b="1" dirty="0"/>
              <a:t>The Mountains of Reference Madness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F392-B6E7-A448-85BD-A9D2FF8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372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/>
              <a:t>Cycling in Spaghetti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7B96DE-F624-4741-A299-4F1B8D62D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223369"/>
              </p:ext>
            </p:extLst>
          </p:nvPr>
        </p:nvGraphicFramePr>
        <p:xfrm>
          <a:off x="364998" y="2767234"/>
          <a:ext cx="3438144" cy="34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2BE8C-D11F-40DC-85F2-EF2BC8C97544}"/>
              </a:ext>
            </a:extLst>
          </p:cNvPr>
          <p:cNvCxnSpPr/>
          <p:nvPr/>
        </p:nvCxnSpPr>
        <p:spPr>
          <a:xfrm>
            <a:off x="1456944" y="4181856"/>
            <a:ext cx="1231392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DC6BBE-5808-4B9F-9641-0F4F22D3B9CB}"/>
              </a:ext>
            </a:extLst>
          </p:cNvPr>
          <p:cNvCxnSpPr>
            <a:cxnSpLocks/>
          </p:cNvCxnSpPr>
          <p:nvPr/>
        </p:nvCxnSpPr>
        <p:spPr>
          <a:xfrm flipV="1">
            <a:off x="1865376" y="3700622"/>
            <a:ext cx="207264" cy="152974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E3DD8D-BD74-4D78-842F-CF69AF9AD16C}"/>
              </a:ext>
            </a:extLst>
          </p:cNvPr>
          <p:cNvCxnSpPr>
            <a:cxnSpLocks/>
          </p:cNvCxnSpPr>
          <p:nvPr/>
        </p:nvCxnSpPr>
        <p:spPr>
          <a:xfrm flipH="1" flipV="1">
            <a:off x="1456944" y="4431792"/>
            <a:ext cx="1304544" cy="79857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br>
              <a:rPr lang="en-US" sz="2800"/>
            </a:br>
            <a:r>
              <a:rPr lang="en-US" sz="2800" b="1"/>
              <a:t>Surprises where you least expect them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E50180-F883-4D08-A340-819750D0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1094" y="2610104"/>
            <a:ext cx="7166370" cy="3295581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0DDEC-328A-44C2-B6CD-D7B0137E7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39053">
            <a:off x="11205858" y="619430"/>
            <a:ext cx="342921" cy="4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Dizzying Connections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7B96DE-F624-4741-A299-4F1B8D62D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343360"/>
              </p:ext>
            </p:extLst>
          </p:nvPr>
        </p:nvGraphicFramePr>
        <p:xfrm>
          <a:off x="364998" y="2767234"/>
          <a:ext cx="3438144" cy="34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2BE8C-D11F-40DC-85F2-EF2BC8C97544}"/>
              </a:ext>
            </a:extLst>
          </p:cNvPr>
          <p:cNvCxnSpPr>
            <a:cxnSpLocks/>
          </p:cNvCxnSpPr>
          <p:nvPr/>
        </p:nvCxnSpPr>
        <p:spPr>
          <a:xfrm>
            <a:off x="2189480" y="3743960"/>
            <a:ext cx="655320" cy="144272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DC6BBE-5808-4B9F-9641-0F4F22D3B9CB}"/>
              </a:ext>
            </a:extLst>
          </p:cNvPr>
          <p:cNvCxnSpPr>
            <a:cxnSpLocks/>
          </p:cNvCxnSpPr>
          <p:nvPr/>
        </p:nvCxnSpPr>
        <p:spPr>
          <a:xfrm flipV="1">
            <a:off x="1681480" y="3700622"/>
            <a:ext cx="391160" cy="1486058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E3DD8D-BD74-4D78-842F-CF69AF9AD16C}"/>
              </a:ext>
            </a:extLst>
          </p:cNvPr>
          <p:cNvCxnSpPr>
            <a:cxnSpLocks/>
          </p:cNvCxnSpPr>
          <p:nvPr/>
        </p:nvCxnSpPr>
        <p:spPr>
          <a:xfrm flipH="1" flipV="1">
            <a:off x="1456944" y="4431792"/>
            <a:ext cx="1304544" cy="79857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2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Bind me unto Death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F392-B6E7-A448-85BD-A9D2FF8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Binding redirects fix conflicts… </a:t>
            </a:r>
          </a:p>
        </p:txBody>
      </p:sp>
      <p:pic>
        <p:nvPicPr>
          <p:cNvPr id="1026" name="Picture 2" descr="Patch binding redirects through transform file | José Domínguez">
            <a:extLst>
              <a:ext uri="{FF2B5EF4-FFF2-40B4-BE49-F238E27FC236}">
                <a16:creationId xmlns:a16="http://schemas.microsoft.com/office/drawing/2014/main" id="{3D290688-8A05-4100-989D-A2CD0987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" y="3162667"/>
            <a:ext cx="5290820" cy="2604396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8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Show me some code!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F392-B6E7-A448-85BD-A9D2FF8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05871-20F2-A747-82B9-18C74E37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4" y="2718054"/>
            <a:ext cx="5124138" cy="352525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7361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necting the Dots - The Liberated Voice">
            <a:extLst>
              <a:ext uri="{FF2B5EF4-FFF2-40B4-BE49-F238E27FC236}">
                <a16:creationId xmlns:a16="http://schemas.microsoft.com/office/drawing/2014/main" id="{2AE44B4D-3AF6-5F41-A561-2BA54B603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9089" b="143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dirty="0"/>
              <a:t>No easy solution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F392-B6E7-A448-85BD-A9D2FF8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DLLs in source control </a:t>
            </a:r>
          </a:p>
          <a:p>
            <a:pPr lvl="1"/>
            <a:r>
              <a:rPr lang="en-US" b="1" dirty="0"/>
              <a:t>JUST SAY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!</a:t>
            </a:r>
            <a:endParaRPr lang="en-US" sz="1300" dirty="0"/>
          </a:p>
          <a:p>
            <a:r>
              <a:rPr lang="en-US" sz="1700" dirty="0"/>
              <a:t>Remove anything that’s not a package or project reference</a:t>
            </a:r>
          </a:p>
          <a:p>
            <a:r>
              <a:rPr lang="en-US" sz="1700" dirty="0"/>
              <a:t>Migrate to SDK format project files</a:t>
            </a:r>
          </a:p>
          <a:p>
            <a:r>
              <a:rPr lang="en-US" sz="1700" dirty="0"/>
              <a:t>Binding redirects don’t have to be painful! </a:t>
            </a:r>
            <a:r>
              <a:rPr lang="en-US" sz="1700" dirty="0">
                <a:sym typeface="Wingdings" pitchFamily="2" charset="2"/>
              </a:rPr>
              <a:t>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5832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High-Wire Act – Bella Caledonia">
            <a:extLst>
              <a:ext uri="{FF2B5EF4-FFF2-40B4-BE49-F238E27FC236}">
                <a16:creationId xmlns:a16="http://schemas.microsoft.com/office/drawing/2014/main" id="{13DB720E-4A77-3F43-BA6F-A48E05123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9091" r="27113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Prologue:</a:t>
            </a:r>
            <a:br>
              <a:rPr lang="en-US" sz="2800"/>
            </a:br>
            <a:r>
              <a:rPr lang="en-US" sz="2800" b="1"/>
              <a:t>A Product in Peril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F392-B6E7-A448-85BD-A9D2FF8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16303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ientists Say: Hey, Hikers, Stop Stacking Rocks! | HowStuffWorks">
            <a:extLst>
              <a:ext uri="{FF2B5EF4-FFF2-40B4-BE49-F238E27FC236}">
                <a16:creationId xmlns:a16="http://schemas.microsoft.com/office/drawing/2014/main" id="{CCDC907C-BE8D-5440-BD26-B4A607A5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91" r="3521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B9FD6-FCAF-554D-95FD-76C7B768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600" dirty="0"/>
              <a:t>Chapter 3:</a:t>
            </a:r>
            <a:br>
              <a:rPr lang="en-US" sz="2400" dirty="0"/>
            </a:br>
            <a:r>
              <a:rPr lang="en-US" sz="2400" b="1" dirty="0"/>
              <a:t>The Curse of </a:t>
            </a:r>
            <a:r>
              <a:rPr lang="en-US" sz="2400" b="1" dirty="0" err="1"/>
              <a:t>ConfigurationManager</a:t>
            </a:r>
            <a:endParaRPr lang="en-US" sz="2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6AD948-A617-4D92-B134-70F990690F84}"/>
              </a:ext>
            </a:extLst>
          </p:cNvPr>
          <p:cNvGrpSpPr/>
          <p:nvPr/>
        </p:nvGrpSpPr>
        <p:grpSpPr>
          <a:xfrm>
            <a:off x="2275607" y="2739093"/>
            <a:ext cx="1751647" cy="722595"/>
            <a:chOff x="4331" y="174"/>
            <a:chExt cx="1751647" cy="7225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3E4BF50-E80E-44BF-B209-80C2B870B814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3C489D42-5A8E-47F8-8F32-955AAA157806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 err="1"/>
                <a:t>App.Config</a:t>
              </a:r>
              <a:endParaRPr lang="en-GB" sz="18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D2CD27-6055-45C0-9585-74DE2CD2EBAA}"/>
              </a:ext>
            </a:extLst>
          </p:cNvPr>
          <p:cNvGrpSpPr/>
          <p:nvPr/>
        </p:nvGrpSpPr>
        <p:grpSpPr>
          <a:xfrm>
            <a:off x="381389" y="2739093"/>
            <a:ext cx="1751647" cy="722595"/>
            <a:chOff x="4331" y="174"/>
            <a:chExt cx="1751647" cy="72259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1459E8-081A-4397-A90E-F3013586C8A5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346A466F-11D9-4678-967B-31D224DAAC55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Registry Settings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2E292F-7B1D-48AC-842D-4E53BADABAFA}"/>
              </a:ext>
            </a:extLst>
          </p:cNvPr>
          <p:cNvGrpSpPr/>
          <p:nvPr/>
        </p:nvGrpSpPr>
        <p:grpSpPr>
          <a:xfrm>
            <a:off x="4139808" y="2739093"/>
            <a:ext cx="1751647" cy="722595"/>
            <a:chOff x="4331" y="174"/>
            <a:chExt cx="1751647" cy="72259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260C47D-D6BF-4F4F-B1F7-39E6EDEE5BE6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682FABF8-B398-4920-9CC7-2DFAE92B4E76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Database Config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2DB00-3FA1-4681-8662-01F58B5C2AAE}"/>
              </a:ext>
            </a:extLst>
          </p:cNvPr>
          <p:cNvGrpSpPr/>
          <p:nvPr/>
        </p:nvGrpSpPr>
        <p:grpSpPr>
          <a:xfrm>
            <a:off x="2275607" y="3592459"/>
            <a:ext cx="1751647" cy="722595"/>
            <a:chOff x="4331" y="174"/>
            <a:chExt cx="1751647" cy="722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EEDCE08-BB84-4D2C-BA73-2C282180011A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102AD7E7-C360-491A-8230-8A6F2EAA9CDD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Configuration</a:t>
              </a:r>
              <a:br>
                <a:rPr lang="en-GB" sz="1800" kern="1200" dirty="0"/>
              </a:br>
              <a:r>
                <a:rPr lang="en-GB" sz="1800" kern="1200" dirty="0"/>
                <a:t>Manager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0EEA0F-78E1-4021-82C2-443718D26DA5}"/>
              </a:ext>
            </a:extLst>
          </p:cNvPr>
          <p:cNvGrpSpPr/>
          <p:nvPr/>
        </p:nvGrpSpPr>
        <p:grpSpPr>
          <a:xfrm>
            <a:off x="381389" y="3592459"/>
            <a:ext cx="1751647" cy="722595"/>
            <a:chOff x="4331" y="174"/>
            <a:chExt cx="1751647" cy="72259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E3C6E46-2B07-4B4D-8F3C-5B71C094CD18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46519AF3-68BE-4D87-995B-A5F9DC85DBF3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Registry Loader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8BD95A-B3BE-4BC9-A0AA-DDD4A28AABEC}"/>
              </a:ext>
            </a:extLst>
          </p:cNvPr>
          <p:cNvGrpSpPr/>
          <p:nvPr/>
        </p:nvGrpSpPr>
        <p:grpSpPr>
          <a:xfrm>
            <a:off x="4139808" y="3592459"/>
            <a:ext cx="1751647" cy="722595"/>
            <a:chOff x="4331" y="174"/>
            <a:chExt cx="1751647" cy="72259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51EF345-91B5-47CE-9A54-75D5C042DCCB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B362ADE4-3422-4126-AD46-9B999C6001AF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Database Loader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FEA8BB-7A9F-4E57-810F-F99DFB4B260E}"/>
              </a:ext>
            </a:extLst>
          </p:cNvPr>
          <p:cNvGrpSpPr/>
          <p:nvPr/>
        </p:nvGrpSpPr>
        <p:grpSpPr>
          <a:xfrm>
            <a:off x="397995" y="5335414"/>
            <a:ext cx="1751647" cy="722595"/>
            <a:chOff x="4331" y="174"/>
            <a:chExt cx="1751647" cy="72259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14B7547-F3EF-4B32-BCBA-E0435D9425EE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4D25E800-52C7-43BB-BD75-648E10370674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61C287-B538-4432-A6B6-1939D5032EDE}"/>
              </a:ext>
            </a:extLst>
          </p:cNvPr>
          <p:cNvGrpSpPr/>
          <p:nvPr/>
        </p:nvGrpSpPr>
        <p:grpSpPr>
          <a:xfrm>
            <a:off x="2241033" y="5335413"/>
            <a:ext cx="1751647" cy="722595"/>
            <a:chOff x="4331" y="174"/>
            <a:chExt cx="1751647" cy="72259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37A3BEF-414A-4881-8957-130CE5317BC6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24170F68-A847-4914-97E1-281CF3525533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586BC6-B660-4FF3-926B-7F5FAB8668E2}"/>
              </a:ext>
            </a:extLst>
          </p:cNvPr>
          <p:cNvGrpSpPr/>
          <p:nvPr/>
        </p:nvGrpSpPr>
        <p:grpSpPr>
          <a:xfrm>
            <a:off x="4097203" y="5335412"/>
            <a:ext cx="1751647" cy="722595"/>
            <a:chOff x="4331" y="174"/>
            <a:chExt cx="1751647" cy="72259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7A07A77-89AC-4C13-972F-2E5E55CC7E18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ectangle: Rounded Corners 4">
              <a:extLst>
                <a:ext uri="{FF2B5EF4-FFF2-40B4-BE49-F238E27FC236}">
                  <a16:creationId xmlns:a16="http://schemas.microsoft.com/office/drawing/2014/main" id="{A2361B7F-41D8-4A4A-B83E-17CE399479E1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Feature3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17F196-C6AE-4A9D-9443-C1C5931E9220}"/>
              </a:ext>
            </a:extLst>
          </p:cNvPr>
          <p:cNvCxnSpPr>
            <a:cxnSpLocks/>
          </p:cNvCxnSpPr>
          <p:nvPr/>
        </p:nvCxnSpPr>
        <p:spPr>
          <a:xfrm flipH="1">
            <a:off x="1412755" y="4349903"/>
            <a:ext cx="1641767" cy="942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9CC909-FD0B-48D9-8C2E-38FA1673ACF0}"/>
              </a:ext>
            </a:extLst>
          </p:cNvPr>
          <p:cNvCxnSpPr>
            <a:cxnSpLocks/>
          </p:cNvCxnSpPr>
          <p:nvPr/>
        </p:nvCxnSpPr>
        <p:spPr>
          <a:xfrm flipH="1">
            <a:off x="3194759" y="4350630"/>
            <a:ext cx="22884" cy="922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F3D5DF-404C-462B-ACAD-2EE9388A563D}"/>
              </a:ext>
            </a:extLst>
          </p:cNvPr>
          <p:cNvCxnSpPr>
            <a:cxnSpLocks/>
          </p:cNvCxnSpPr>
          <p:nvPr/>
        </p:nvCxnSpPr>
        <p:spPr>
          <a:xfrm>
            <a:off x="3357880" y="4349903"/>
            <a:ext cx="1595197" cy="942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DBFB3F-DFB8-44B8-85ED-AFD29473593A}"/>
              </a:ext>
            </a:extLst>
          </p:cNvPr>
          <p:cNvGrpSpPr/>
          <p:nvPr/>
        </p:nvGrpSpPr>
        <p:grpSpPr>
          <a:xfrm>
            <a:off x="397996" y="4460237"/>
            <a:ext cx="5480049" cy="722595"/>
            <a:chOff x="4331" y="174"/>
            <a:chExt cx="1751647" cy="72259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7578485-1244-4AD7-9BA6-97C698158E24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E01520BB-F1BC-4EAD-AAEB-95C9195AD755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 err="1"/>
                <a:t>Configuration.cs</a:t>
              </a:r>
              <a:endParaRPr lang="en-GB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803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ientists Say: Hey, Hikers, Stop Stacking Rocks! | HowStuffWorks">
            <a:extLst>
              <a:ext uri="{FF2B5EF4-FFF2-40B4-BE49-F238E27FC236}">
                <a16:creationId xmlns:a16="http://schemas.microsoft.com/office/drawing/2014/main" id="{CCDC907C-BE8D-5440-BD26-B4A607A5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91" r="3521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B9FD6-FCAF-554D-95FD-76C7B768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br>
              <a:rPr lang="en-US" sz="2400" dirty="0"/>
            </a:br>
            <a:r>
              <a:rPr lang="en-US" sz="2400" dirty="0"/>
              <a:t>A </a:t>
            </a:r>
            <a:r>
              <a:rPr lang="en-US" sz="2400" b="1" dirty="0"/>
              <a:t>Pattern </a:t>
            </a:r>
            <a:r>
              <a:rPr lang="en-US" sz="2400" b="1"/>
              <a:t>of </a:t>
            </a:r>
            <a:r>
              <a:rPr lang="en-US" sz="2400" b="1" dirty="0"/>
              <a:t>Options</a:t>
            </a:r>
            <a:endParaRPr lang="en-US" sz="2400" b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6783-4858-A04C-A20A-311C014C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2C7D09-CB12-41EA-A388-B83311028CAC}"/>
              </a:ext>
            </a:extLst>
          </p:cNvPr>
          <p:cNvGrpSpPr/>
          <p:nvPr/>
        </p:nvGrpSpPr>
        <p:grpSpPr>
          <a:xfrm>
            <a:off x="2275607" y="2739093"/>
            <a:ext cx="1751647" cy="722595"/>
            <a:chOff x="4331" y="174"/>
            <a:chExt cx="1751647" cy="72259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AEC21A-B1DA-4605-AC3E-E8515E209142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B3050DF-FE94-4A7E-8081-CAF6DA289F3C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 err="1"/>
                <a:t>App.Config</a:t>
              </a:r>
              <a:endParaRPr lang="en-GB" sz="18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327E48-7662-419C-8E10-741D905B52BA}"/>
              </a:ext>
            </a:extLst>
          </p:cNvPr>
          <p:cNvGrpSpPr/>
          <p:nvPr/>
        </p:nvGrpSpPr>
        <p:grpSpPr>
          <a:xfrm>
            <a:off x="381389" y="2739093"/>
            <a:ext cx="1751647" cy="722595"/>
            <a:chOff x="4331" y="174"/>
            <a:chExt cx="1751647" cy="7225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CBA89F3-6EFC-4BFB-9AD8-475F42426190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256F8A7-5BA6-4B76-B479-2B147A8C6F0F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Registry Settings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24A642-18A9-4C35-B43E-AC5D2F307C56}"/>
              </a:ext>
            </a:extLst>
          </p:cNvPr>
          <p:cNvGrpSpPr/>
          <p:nvPr/>
        </p:nvGrpSpPr>
        <p:grpSpPr>
          <a:xfrm>
            <a:off x="4139808" y="2739093"/>
            <a:ext cx="1751647" cy="722595"/>
            <a:chOff x="4331" y="174"/>
            <a:chExt cx="1751647" cy="72259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68B2BE-44C2-4075-A0B9-C43DCDB61968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83A8214F-A8AE-46F4-ABEF-D8EB9AF036D8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Database Config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2F73E4-8A24-4BF1-A383-AEF1FCA7C762}"/>
              </a:ext>
            </a:extLst>
          </p:cNvPr>
          <p:cNvGrpSpPr/>
          <p:nvPr/>
        </p:nvGrpSpPr>
        <p:grpSpPr>
          <a:xfrm>
            <a:off x="397995" y="5335414"/>
            <a:ext cx="1751647" cy="722595"/>
            <a:chOff x="4331" y="174"/>
            <a:chExt cx="1751647" cy="72259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8F5FD1-C692-43EC-B3CD-FDB9DE8F773A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65BE9506-8132-4471-A8D4-3D29C73DB039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E2FE33-8515-43E2-A547-C22E26672C9D}"/>
              </a:ext>
            </a:extLst>
          </p:cNvPr>
          <p:cNvGrpSpPr/>
          <p:nvPr/>
        </p:nvGrpSpPr>
        <p:grpSpPr>
          <a:xfrm>
            <a:off x="2241033" y="5335413"/>
            <a:ext cx="1751647" cy="722595"/>
            <a:chOff x="4331" y="174"/>
            <a:chExt cx="1751647" cy="722595"/>
          </a:xfrm>
          <a:solidFill>
            <a:schemeClr val="accent6">
              <a:lumMod val="75000"/>
            </a:schemeClr>
          </a:solidFill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50C6EC-C7F8-4962-9406-69DDD58FDBBD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949EE1CB-6F0A-43B6-9258-A1C55CDF9967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7ABFF6-FC87-4C33-8568-666F6783E38D}"/>
              </a:ext>
            </a:extLst>
          </p:cNvPr>
          <p:cNvGrpSpPr/>
          <p:nvPr/>
        </p:nvGrpSpPr>
        <p:grpSpPr>
          <a:xfrm>
            <a:off x="4097203" y="5335412"/>
            <a:ext cx="1751647" cy="722595"/>
            <a:chOff x="4331" y="174"/>
            <a:chExt cx="1751647" cy="722595"/>
          </a:xfrm>
          <a:solidFill>
            <a:schemeClr val="accent2">
              <a:lumMod val="50000"/>
            </a:schemeClr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07FE1F6-E1A1-4A4A-B5FC-8A712CFAF682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E566A1BE-E83A-4378-9D15-98DBF5A11FC5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66AA4C-020B-4FD3-9458-364FA2C12619}"/>
              </a:ext>
            </a:extLst>
          </p:cNvPr>
          <p:cNvGrpSpPr/>
          <p:nvPr/>
        </p:nvGrpSpPr>
        <p:grpSpPr>
          <a:xfrm>
            <a:off x="390242" y="3634731"/>
            <a:ext cx="5480049" cy="722595"/>
            <a:chOff x="4331" y="174"/>
            <a:chExt cx="1751647" cy="72259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63A3E8-2963-477D-AE2C-693B0E50B320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1E9396BD-F940-4100-AD2A-73299A67778B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 err="1"/>
                <a:t>Microsoft.Extensions.Configuration</a:t>
              </a:r>
              <a:endParaRPr lang="en-GB" sz="18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19233A-5774-48DD-B1A3-9BA3C59986B7}"/>
              </a:ext>
            </a:extLst>
          </p:cNvPr>
          <p:cNvGrpSpPr/>
          <p:nvPr/>
        </p:nvGrpSpPr>
        <p:grpSpPr>
          <a:xfrm>
            <a:off x="405884" y="4470944"/>
            <a:ext cx="1751647" cy="722595"/>
            <a:chOff x="4331" y="174"/>
            <a:chExt cx="1751647" cy="72259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AA07DA-67AC-47ED-8D23-01F495567273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3BD9C066-46EC-4EFA-A5F9-11FA44447AC2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Feature1Config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0F366C-1CE2-4A2A-9B37-0F7AC6628673}"/>
              </a:ext>
            </a:extLst>
          </p:cNvPr>
          <p:cNvGrpSpPr/>
          <p:nvPr/>
        </p:nvGrpSpPr>
        <p:grpSpPr>
          <a:xfrm>
            <a:off x="2248922" y="4470943"/>
            <a:ext cx="1751647" cy="722595"/>
            <a:chOff x="4331" y="174"/>
            <a:chExt cx="1751647" cy="722595"/>
          </a:xfrm>
          <a:solidFill>
            <a:schemeClr val="accent6">
              <a:lumMod val="75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963209-68FC-4E4D-9CA5-C5EBE44614C0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B7BE8EA6-AB85-4695-9779-71F5BE996B7C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Feature2Config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4BEDB0-6F38-454F-AF30-E60912C66D27}"/>
              </a:ext>
            </a:extLst>
          </p:cNvPr>
          <p:cNvGrpSpPr/>
          <p:nvPr/>
        </p:nvGrpSpPr>
        <p:grpSpPr>
          <a:xfrm>
            <a:off x="4105092" y="4470942"/>
            <a:ext cx="1751647" cy="722595"/>
            <a:chOff x="4331" y="174"/>
            <a:chExt cx="1751647" cy="722595"/>
          </a:xfrm>
          <a:solidFill>
            <a:schemeClr val="accent2">
              <a:lumMod val="50000"/>
            </a:schemeClr>
          </a:solidFill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A3AAA8B-788D-4752-9FDC-E6C08FD8A0C6}"/>
                </a:ext>
              </a:extLst>
            </p:cNvPr>
            <p:cNvSpPr/>
            <p:nvPr/>
          </p:nvSpPr>
          <p:spPr>
            <a:xfrm>
              <a:off x="4331" y="174"/>
              <a:ext cx="1751647" cy="722595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9799F8DF-200B-4804-83AF-1C215124C126}"/>
                </a:ext>
              </a:extLst>
            </p:cNvPr>
            <p:cNvSpPr txBox="1"/>
            <p:nvPr/>
          </p:nvSpPr>
          <p:spPr>
            <a:xfrm>
              <a:off x="25495" y="21338"/>
              <a:ext cx="1709319" cy="68026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Feature3Config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18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ientists Say: Hey, Hikers, Stop Stacking Rocks! | HowStuffWorks">
            <a:extLst>
              <a:ext uri="{FF2B5EF4-FFF2-40B4-BE49-F238E27FC236}">
                <a16:creationId xmlns:a16="http://schemas.microsoft.com/office/drawing/2014/main" id="{CCDC907C-BE8D-5440-BD26-B4A607A5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91" r="3521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B9FD6-FCAF-554D-95FD-76C7B768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 dirty="0"/>
              <a:t>One Connection to Rule Them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6783-4858-A04C-A20A-311C014C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Azure App Configuration</a:t>
            </a:r>
            <a:br>
              <a:rPr lang="en-US" sz="1700" dirty="0"/>
            </a:br>
            <a:endParaRPr lang="en-US" sz="1700" dirty="0"/>
          </a:p>
          <a:p>
            <a:r>
              <a:rPr lang="en-US" sz="1700" dirty="0"/>
              <a:t>One connection string</a:t>
            </a:r>
            <a:br>
              <a:rPr lang="en-US" sz="1700" dirty="0"/>
            </a:br>
            <a:endParaRPr lang="en-US" sz="1300" dirty="0"/>
          </a:p>
          <a:p>
            <a:r>
              <a:rPr lang="en-US" sz="1700" dirty="0"/>
              <a:t>Configuration (key/value)</a:t>
            </a:r>
            <a:br>
              <a:rPr lang="en-US" sz="1700" dirty="0"/>
            </a:br>
            <a:endParaRPr lang="en-US" sz="1700" dirty="0"/>
          </a:p>
          <a:p>
            <a:r>
              <a:rPr lang="en-US" sz="1700" dirty="0"/>
              <a:t>Secrets</a:t>
            </a:r>
          </a:p>
          <a:p>
            <a:pPr lvl="1"/>
            <a:r>
              <a:rPr lang="en-US" sz="1300" dirty="0"/>
              <a:t>From Key Vault</a:t>
            </a:r>
          </a:p>
          <a:p>
            <a:endParaRPr lang="en-US" sz="1700" dirty="0"/>
          </a:p>
          <a:p>
            <a:r>
              <a:rPr lang="en-US" sz="1700" dirty="0"/>
              <a:t>Feature Switches</a:t>
            </a:r>
          </a:p>
        </p:txBody>
      </p:sp>
    </p:spTree>
    <p:extLst>
      <p:ext uri="{BB962C8B-B14F-4D97-AF65-F5344CB8AC3E}">
        <p14:creationId xmlns:p14="http://schemas.microsoft.com/office/powerpoint/2010/main" val="4176692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ientists Say: Hey, Hikers, Stop Stacking Rocks! | HowStuffWorks">
            <a:extLst>
              <a:ext uri="{FF2B5EF4-FFF2-40B4-BE49-F238E27FC236}">
                <a16:creationId xmlns:a16="http://schemas.microsoft.com/office/drawing/2014/main" id="{CCDC907C-BE8D-5440-BD26-B4A607A5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91" r="3521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B9FD6-FCAF-554D-95FD-76C7B768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 dirty="0"/>
              <a:t>Show me some code!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B6ECA-9B23-4109-B82E-FD6DD97C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4" y="2816357"/>
            <a:ext cx="8097380" cy="2657846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24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tream Oraculum- Yog´Sothoth, The Gatekeeper by Oraculum | Listen online  for free on SoundCloud">
            <a:extLst>
              <a:ext uri="{FF2B5EF4-FFF2-40B4-BE49-F238E27FC236}">
                <a16:creationId xmlns:a16="http://schemas.microsoft.com/office/drawing/2014/main" id="{405BD1DA-2151-4F3C-992E-296B582E0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1" r="8994" b="1142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07CEC-3E96-461A-AC4D-BD0525DB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1600" dirty="0"/>
              <a:t>Appendix 1:</a:t>
            </a:r>
            <a:br>
              <a:rPr lang="en-GB" sz="2000" dirty="0"/>
            </a:br>
            <a:r>
              <a:rPr lang="en-GB" sz="2400" b="1" dirty="0"/>
              <a:t>Other Lurking Horrors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F843-E7C7-431B-BD17-A5372F549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700" dirty="0"/>
              <a:t>Hand-crafted “secure” web protocol</a:t>
            </a:r>
          </a:p>
          <a:p>
            <a:pPr lvl="1"/>
            <a:r>
              <a:rPr lang="en-GB" sz="1300" dirty="0"/>
              <a:t>Table-data based</a:t>
            </a:r>
          </a:p>
          <a:p>
            <a:pPr lvl="1"/>
            <a:r>
              <a:rPr lang="en-GB" sz="1300" dirty="0"/>
              <a:t>Shared “encryption” keys</a:t>
            </a:r>
          </a:p>
          <a:p>
            <a:endParaRPr lang="en-GB" sz="1700" dirty="0"/>
          </a:p>
          <a:p>
            <a:r>
              <a:rPr lang="en-GB" sz="1700" dirty="0"/>
              <a:t>Inverted naming – classic C style</a:t>
            </a:r>
          </a:p>
          <a:p>
            <a:endParaRPr lang="en-GB" sz="1700" dirty="0"/>
          </a:p>
          <a:p>
            <a:r>
              <a:rPr lang="en-GB" sz="1700" dirty="0"/>
              <a:t>File-based logging</a:t>
            </a:r>
          </a:p>
          <a:p>
            <a:pPr lvl="1"/>
            <a:r>
              <a:rPr lang="en-GB" sz="1300" dirty="0"/>
              <a:t>At least 3 implementations!</a:t>
            </a:r>
          </a:p>
        </p:txBody>
      </p:sp>
    </p:spTree>
    <p:extLst>
      <p:ext uri="{BB962C8B-B14F-4D97-AF65-F5344CB8AC3E}">
        <p14:creationId xmlns:p14="http://schemas.microsoft.com/office/powerpoint/2010/main" val="215363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0D96DD-69C4-BC4B-9C1E-78C5AABBA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212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23C3C-01E0-A24B-9526-0A339B42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Postscript:</a:t>
            </a:r>
            <a:br>
              <a:rPr lang="en-US" sz="2800"/>
            </a:br>
            <a:r>
              <a:rPr lang="en-US" sz="2800" b="1"/>
              <a:t>How hard can it be?</a:t>
            </a:r>
          </a:p>
        </p:txBody>
      </p:sp>
      <p:sp>
        <p:nvSpPr>
          <p:cNvPr id="1033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4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Content Placeholder 2">
            <a:extLst>
              <a:ext uri="{FF2B5EF4-FFF2-40B4-BE49-F238E27FC236}">
                <a16:creationId xmlns:a16="http://schemas.microsoft.com/office/drawing/2014/main" id="{38B1F170-E2BC-8040-BA90-D0B13C2A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3A9D09-73C4-4448-9669-BDCBC842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793" y="5383861"/>
            <a:ext cx="1117745" cy="312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F9FDAC-23C6-47F3-B489-7855535E5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18" y="2925480"/>
            <a:ext cx="1117745" cy="38778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43D5CD-F54D-44CF-B555-89D66FE37F00}"/>
              </a:ext>
            </a:extLst>
          </p:cNvPr>
          <p:cNvCxnSpPr>
            <a:cxnSpLocks/>
          </p:cNvCxnSpPr>
          <p:nvPr/>
        </p:nvCxnSpPr>
        <p:spPr>
          <a:xfrm>
            <a:off x="1580972" y="3429000"/>
            <a:ext cx="854425" cy="1818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8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0D96DD-69C4-BC4B-9C1E-78C5AABBA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212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23C3C-01E0-A24B-9526-0A339B42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br>
              <a:rPr lang="en-US" sz="2800"/>
            </a:br>
            <a:r>
              <a:rPr lang="en-US" sz="2800" b="1"/>
              <a:t>Key Lessons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F170-E2BC-8040-BA90-D0B13C2A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/>
              <a:t>Spot the symptoms!</a:t>
            </a:r>
          </a:p>
          <a:p>
            <a:endParaRPr lang="en-US" sz="1600"/>
          </a:p>
          <a:p>
            <a:r>
              <a:rPr lang="en-US" sz="1600"/>
              <a:t>Refactor! Refactor! Refactor!</a:t>
            </a:r>
          </a:p>
          <a:p>
            <a:endParaRPr lang="en-US" sz="1600"/>
          </a:p>
          <a:p>
            <a:r>
              <a:rPr lang="en-US" sz="1600"/>
              <a:t>Understand the history of the codebase</a:t>
            </a:r>
          </a:p>
          <a:p>
            <a:pPr lvl="1"/>
            <a:r>
              <a:rPr lang="en-US" sz="1600"/>
              <a:t>Don’t just swear at it!</a:t>
            </a:r>
          </a:p>
          <a:p>
            <a:pPr lvl="1"/>
            <a:r>
              <a:rPr lang="en-US" sz="1600"/>
              <a:t>Spot patterns (good and bad)</a:t>
            </a:r>
          </a:p>
          <a:p>
            <a:endParaRPr lang="en-US" sz="1600"/>
          </a:p>
          <a:p>
            <a:r>
              <a:rPr lang="en-US" sz="1600"/>
              <a:t>Target for maximum reward</a:t>
            </a:r>
          </a:p>
        </p:txBody>
      </p:sp>
    </p:spTree>
    <p:extLst>
      <p:ext uri="{BB962C8B-B14F-4D97-AF65-F5344CB8AC3E}">
        <p14:creationId xmlns:p14="http://schemas.microsoft.com/office/powerpoint/2010/main" val="804806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17B843-E991-A144-BB9D-78B9B34CF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E0778-2BBF-B146-8898-3AB22D5B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Questions?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1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veral armed, suited humanoids crouch in the cover of a ruined van. In the distance, glowing tendrils of black filament lash out at a ruined city scape.">
            <a:extLst>
              <a:ext uri="{FF2B5EF4-FFF2-40B4-BE49-F238E27FC236}">
                <a16:creationId xmlns:a16="http://schemas.microsoft.com/office/drawing/2014/main" id="{38246256-617F-8142-AC71-57C4A3CD3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" b="41416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F1CB6-9D4F-8F41-AFF5-0DA029CAF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Tales from the Trenches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2DCC7-DD6A-0E41-A477-D04CCE201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Taming 20 years of Legacy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5A70B-3F05-EB47-9CB6-24CC8B9AAEF3}"/>
              </a:ext>
            </a:extLst>
          </p:cNvPr>
          <p:cNvSpPr txBox="1"/>
          <p:nvPr/>
        </p:nvSpPr>
        <p:spPr>
          <a:xfrm>
            <a:off x="542761" y="5480504"/>
            <a:ext cx="442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Joel Hammond-Turner</a:t>
            </a:r>
          </a:p>
          <a:p>
            <a:r>
              <a:rPr lang="en-US">
                <a:solidFill>
                  <a:schemeClr val="bg1"/>
                </a:solidFill>
              </a:rPr>
              <a:t>E: </a:t>
            </a:r>
            <a:r>
              <a:rPr lang="en-US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joel@hammond-turner.org.uk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T: @</a:t>
            </a:r>
            <a:r>
              <a:rPr lang="en-US" err="1">
                <a:solidFill>
                  <a:schemeClr val="bg1"/>
                </a:solidFill>
              </a:rPr>
              <a:t>Rammesses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6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High-Wire Act – Bella Caledonia">
            <a:extLst>
              <a:ext uri="{FF2B5EF4-FFF2-40B4-BE49-F238E27FC236}">
                <a16:creationId xmlns:a16="http://schemas.microsoft.com/office/drawing/2014/main" id="{13DB720E-4A77-3F43-BA6F-A48E05123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9091" r="27113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Prologue:</a:t>
            </a:r>
            <a:br>
              <a:rPr lang="en-US" sz="2800"/>
            </a:br>
            <a:r>
              <a:rPr lang="en-US" sz="2800" b="1"/>
              <a:t>A Product in Peril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7E75FB4-BECD-4D39-8F64-83CA53D5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552270"/>
              </p:ext>
            </p:extLst>
          </p:nvPr>
        </p:nvGraphicFramePr>
        <p:xfrm>
          <a:off x="424815" y="2610104"/>
          <a:ext cx="3438144" cy="3566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42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High-Wire Act – Bella Caledonia">
            <a:extLst>
              <a:ext uri="{FF2B5EF4-FFF2-40B4-BE49-F238E27FC236}">
                <a16:creationId xmlns:a16="http://schemas.microsoft.com/office/drawing/2014/main" id="{13DB720E-4A77-3F43-BA6F-A48E05123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9091" r="27113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931B6-0C5C-9441-9D0D-6E887D70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“Just quickly change those buttons…”</a:t>
            </a:r>
            <a:endParaRPr lang="en-US" sz="2800" b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radient appearance of windows forms button">
            <a:extLst>
              <a:ext uri="{FF2B5EF4-FFF2-40B4-BE49-F238E27FC236}">
                <a16:creationId xmlns:a16="http://schemas.microsoft.com/office/drawing/2014/main" id="{CD61792E-4F63-4548-83CD-E3F80B5E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0" y="4405377"/>
            <a:ext cx="1117745" cy="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C897B-931F-44A0-AFEA-AECFD7F78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793" y="5383861"/>
            <a:ext cx="1117745" cy="312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86C71-6F2E-4BA7-8D36-77C418371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18" y="2925480"/>
            <a:ext cx="1117745" cy="3877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6DBC1E-924B-405E-83CA-1FB59BFD4432}"/>
              </a:ext>
            </a:extLst>
          </p:cNvPr>
          <p:cNvCxnSpPr>
            <a:cxnSpLocks/>
          </p:cNvCxnSpPr>
          <p:nvPr/>
        </p:nvCxnSpPr>
        <p:spPr>
          <a:xfrm>
            <a:off x="1580972" y="3429000"/>
            <a:ext cx="854425" cy="1818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FA82723-2775-4F02-8369-737DADDF9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915" y="3188929"/>
            <a:ext cx="1117745" cy="406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A1FC0D-FCF4-4941-A3E5-6DFFF911D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69" y="5051837"/>
            <a:ext cx="1117746" cy="2853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F75C0F-8FA4-4FA7-880D-7ADB7332C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608" y="3777395"/>
            <a:ext cx="1117745" cy="4741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FAF58F-1B3D-4A41-814F-FF34762DF1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578" y="4222573"/>
            <a:ext cx="1117745" cy="4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High-Wire Act – Bella Caledonia">
            <a:extLst>
              <a:ext uri="{FF2B5EF4-FFF2-40B4-BE49-F238E27FC236}">
                <a16:creationId xmlns:a16="http://schemas.microsoft.com/office/drawing/2014/main" id="{85233085-3866-7A42-A5ED-02772D0D5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163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03DC-8A02-854D-8F2B-153C04583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32231"/>
            <a:ext cx="3438906" cy="3950458"/>
          </a:xfrm>
        </p:spPr>
        <p:txBody>
          <a:bodyPr anchor="t">
            <a:normAutofit/>
          </a:bodyPr>
          <a:lstStyle/>
          <a:p>
            <a:endParaRPr lang="en-US" sz="1800"/>
          </a:p>
          <a:p>
            <a:r>
              <a:rPr lang="en-US" sz="1800"/>
              <a:t>Fear of change to the codebase</a:t>
            </a:r>
          </a:p>
          <a:p>
            <a:r>
              <a:rPr lang="en-US" sz="1800"/>
              <a:t>Excessive PR size</a:t>
            </a:r>
          </a:p>
          <a:p>
            <a:r>
              <a:rPr lang="en-US" sz="1800"/>
              <a:t>Excessive time to make small changes</a:t>
            </a:r>
          </a:p>
          <a:p>
            <a:r>
              <a:rPr lang="en-US" sz="1800"/>
              <a:t>“Extensive” backlogs</a:t>
            </a:r>
          </a:p>
          <a:p>
            <a:r>
              <a:rPr lang="en-US" sz="1800"/>
              <a:t>“Difficult” onboarding process</a:t>
            </a:r>
          </a:p>
          <a:p>
            <a:r>
              <a:rPr lang="en-US" sz="1800"/>
              <a:t>Custom implementations</a:t>
            </a:r>
          </a:p>
          <a:p>
            <a:pPr lvl="1"/>
            <a:r>
              <a:rPr lang="en-US" sz="1400"/>
              <a:t>Threading!</a:t>
            </a:r>
          </a:p>
          <a:p>
            <a:r>
              <a:rPr lang="en-US" sz="1800"/>
              <a:t>WTF/min rate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6E2303-D010-F645-A78A-07E286C54537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/>
              <a:t>How to spot the symptoms?</a:t>
            </a:r>
          </a:p>
        </p:txBody>
      </p:sp>
    </p:spTree>
    <p:extLst>
      <p:ext uri="{BB962C8B-B14F-4D97-AF65-F5344CB8AC3E}">
        <p14:creationId xmlns:p14="http://schemas.microsoft.com/office/powerpoint/2010/main" val="17699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uthentic Digital Art - Cthulhu Ascending | SuperRare">
            <a:extLst>
              <a:ext uri="{FF2B5EF4-FFF2-40B4-BE49-F238E27FC236}">
                <a16:creationId xmlns:a16="http://schemas.microsoft.com/office/drawing/2014/main" id="{975C7EEC-C5C6-244A-80F6-2D61B2197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" r="24725" b="415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490ED-4887-E74C-944E-2966F7F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1800"/>
              <a:t>Chapter 1:</a:t>
            </a:r>
            <a:br>
              <a:rPr lang="en-US" sz="2400"/>
            </a:br>
            <a:r>
              <a:rPr lang="en-US" sz="2400" b="1"/>
              <a:t>The Legacy of Global Evil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BF4FA-E6CF-CE43-92A8-A42D9BB3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9232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uthentic Digital Art - Cthulhu Ascending | SuperRare">
            <a:extLst>
              <a:ext uri="{FF2B5EF4-FFF2-40B4-BE49-F238E27FC236}">
                <a16:creationId xmlns:a16="http://schemas.microsoft.com/office/drawing/2014/main" id="{975C7EEC-C5C6-244A-80F6-2D61B2197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" r="24725" b="415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490ED-4887-E74C-944E-2966F7F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/>
              <a:t>The History of a God (object)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C0DDE0-2B27-4685-AB64-C65536944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198507"/>
              </p:ext>
            </p:extLst>
          </p:nvPr>
        </p:nvGraphicFramePr>
        <p:xfrm>
          <a:off x="371095" y="2896765"/>
          <a:ext cx="3438144" cy="3350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25C796F-3DF3-4E36-8187-CBAE34FAE005}"/>
              </a:ext>
            </a:extLst>
          </p:cNvPr>
          <p:cNvGrpSpPr/>
          <p:nvPr/>
        </p:nvGrpSpPr>
        <p:grpSpPr>
          <a:xfrm>
            <a:off x="4275942" y="3195020"/>
            <a:ext cx="935920" cy="467960"/>
            <a:chOff x="2500565" y="2770262"/>
            <a:chExt cx="935920" cy="4679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90E17A-B50D-4031-A85C-59C2762B4258}"/>
                </a:ext>
              </a:extLst>
            </p:cNvPr>
            <p:cNvSpPr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3F2DD-92AB-4E0E-8D34-A73CCA5AE7E8}"/>
                </a:ext>
              </a:extLst>
            </p:cNvPr>
            <p:cNvSpPr txBox="1"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err="1"/>
                <a:t>AppHelper</a:t>
              </a:r>
              <a:r>
                <a:rPr lang="en-GB" sz="1000" kern="1200" err="1"/>
                <a:t>.cs</a:t>
              </a:r>
              <a:endParaRPr lang="en-GB" sz="1000" kern="1200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FA4014-C82C-46E4-B826-EF991CFD294A}"/>
              </a:ext>
            </a:extLst>
          </p:cNvPr>
          <p:cNvSpPr/>
          <p:nvPr/>
        </p:nvSpPr>
        <p:spPr>
          <a:xfrm>
            <a:off x="2517850" y="2984021"/>
            <a:ext cx="1771018" cy="389371"/>
          </a:xfrm>
          <a:custGeom>
            <a:avLst/>
            <a:gdLst>
              <a:gd name="connsiteX0" fmla="*/ 0 w 1771018"/>
              <a:gd name="connsiteY0" fmla="*/ 144874 h 389371"/>
              <a:gd name="connsiteX1" fmla="*/ 73672 w 1771018"/>
              <a:gd name="connsiteY1" fmla="*/ 136206 h 389371"/>
              <a:gd name="connsiteX2" fmla="*/ 723720 w 1771018"/>
              <a:gd name="connsiteY2" fmla="*/ 6197 h 389371"/>
              <a:gd name="connsiteX3" fmla="*/ 1698791 w 1771018"/>
              <a:gd name="connsiteY3" fmla="*/ 361556 h 389371"/>
              <a:gd name="connsiteX4" fmla="*/ 1698791 w 1771018"/>
              <a:gd name="connsiteY4" fmla="*/ 365890 h 389371"/>
              <a:gd name="connsiteX5" fmla="*/ 1698791 w 1771018"/>
              <a:gd name="connsiteY5" fmla="*/ 365890 h 38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1018" h="389371">
                <a:moveTo>
                  <a:pt x="0" y="144874"/>
                </a:moveTo>
                <a:lnTo>
                  <a:pt x="73672" y="136206"/>
                </a:lnTo>
                <a:cubicBezTo>
                  <a:pt x="194292" y="113093"/>
                  <a:pt x="452867" y="-31361"/>
                  <a:pt x="723720" y="6197"/>
                </a:cubicBezTo>
                <a:cubicBezTo>
                  <a:pt x="994573" y="43755"/>
                  <a:pt x="1536279" y="301607"/>
                  <a:pt x="1698791" y="361556"/>
                </a:cubicBezTo>
                <a:cubicBezTo>
                  <a:pt x="1861303" y="421505"/>
                  <a:pt x="1698791" y="365890"/>
                  <a:pt x="1698791" y="365890"/>
                </a:cubicBezTo>
                <a:lnTo>
                  <a:pt x="1698791" y="365890"/>
                </a:lnTo>
              </a:path>
            </a:pathLst>
          </a:custGeom>
          <a:noFill/>
          <a:ln w="3492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9272D8-411A-4FE7-8AB5-BABB3B7C41C1}"/>
              </a:ext>
            </a:extLst>
          </p:cNvPr>
          <p:cNvSpPr/>
          <p:nvPr/>
        </p:nvSpPr>
        <p:spPr>
          <a:xfrm>
            <a:off x="3900284" y="3709604"/>
            <a:ext cx="1143824" cy="2218828"/>
          </a:xfrm>
          <a:custGeom>
            <a:avLst/>
            <a:gdLst>
              <a:gd name="connsiteX0" fmla="*/ 0 w 1143824"/>
              <a:gd name="connsiteY0" fmla="*/ 2218828 h 2218828"/>
              <a:gd name="connsiteX1" fmla="*/ 1118082 w 1143824"/>
              <a:gd name="connsiteY1" fmla="*/ 1729126 h 2218828"/>
              <a:gd name="connsiteX2" fmla="*/ 801725 w 1143824"/>
              <a:gd name="connsiteY2" fmla="*/ 1118081 h 2218828"/>
              <a:gd name="connsiteX3" fmla="*/ 992406 w 1143824"/>
              <a:gd name="connsiteY3" fmla="*/ 364026 h 2218828"/>
              <a:gd name="connsiteX4" fmla="*/ 832061 w 1143824"/>
              <a:gd name="connsiteY4" fmla="*/ 0 h 2218828"/>
              <a:gd name="connsiteX5" fmla="*/ 832061 w 1143824"/>
              <a:gd name="connsiteY5" fmla="*/ 0 h 2218828"/>
              <a:gd name="connsiteX6" fmla="*/ 832061 w 1143824"/>
              <a:gd name="connsiteY6" fmla="*/ 0 h 221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824" h="2218828">
                <a:moveTo>
                  <a:pt x="0" y="2218828"/>
                </a:moveTo>
                <a:cubicBezTo>
                  <a:pt x="492230" y="2065706"/>
                  <a:pt x="984461" y="1912584"/>
                  <a:pt x="1118082" y="1729126"/>
                </a:cubicBezTo>
                <a:cubicBezTo>
                  <a:pt x="1251703" y="1545668"/>
                  <a:pt x="822671" y="1345597"/>
                  <a:pt x="801725" y="1118081"/>
                </a:cubicBezTo>
                <a:cubicBezTo>
                  <a:pt x="780779" y="890565"/>
                  <a:pt x="987350" y="550373"/>
                  <a:pt x="992406" y="364026"/>
                </a:cubicBezTo>
                <a:cubicBezTo>
                  <a:pt x="997462" y="177679"/>
                  <a:pt x="832061" y="0"/>
                  <a:pt x="832061" y="0"/>
                </a:cubicBezTo>
                <a:lnTo>
                  <a:pt x="832061" y="0"/>
                </a:lnTo>
                <a:lnTo>
                  <a:pt x="832061" y="0"/>
                </a:ln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1DED13-9832-4FD9-AB85-CFDD3FB87C36}"/>
              </a:ext>
            </a:extLst>
          </p:cNvPr>
          <p:cNvSpPr/>
          <p:nvPr/>
        </p:nvSpPr>
        <p:spPr>
          <a:xfrm>
            <a:off x="2487515" y="3553592"/>
            <a:ext cx="1703124" cy="329358"/>
          </a:xfrm>
          <a:custGeom>
            <a:avLst/>
            <a:gdLst>
              <a:gd name="connsiteX0" fmla="*/ 1703124 w 1703124"/>
              <a:gd name="connsiteY0" fmla="*/ 0 h 329358"/>
              <a:gd name="connsiteX1" fmla="*/ 1378100 w 1703124"/>
              <a:gd name="connsiteY1" fmla="*/ 173346 h 329358"/>
              <a:gd name="connsiteX2" fmla="*/ 762722 w 1703124"/>
              <a:gd name="connsiteY2" fmla="*/ 4334 h 329358"/>
              <a:gd name="connsiteX3" fmla="*/ 394362 w 1703124"/>
              <a:gd name="connsiteY3" fmla="*/ 229684 h 329358"/>
              <a:gd name="connsiteX4" fmla="*/ 0 w 1703124"/>
              <a:gd name="connsiteY4" fmla="*/ 329358 h 32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124" h="329358">
                <a:moveTo>
                  <a:pt x="1703124" y="0"/>
                </a:moveTo>
                <a:cubicBezTo>
                  <a:pt x="1618979" y="86312"/>
                  <a:pt x="1534834" y="172624"/>
                  <a:pt x="1378100" y="173346"/>
                </a:cubicBezTo>
                <a:cubicBezTo>
                  <a:pt x="1221366" y="174068"/>
                  <a:pt x="926678" y="-5056"/>
                  <a:pt x="762722" y="4334"/>
                </a:cubicBezTo>
                <a:cubicBezTo>
                  <a:pt x="598766" y="13724"/>
                  <a:pt x="521482" y="175513"/>
                  <a:pt x="394362" y="229684"/>
                </a:cubicBezTo>
                <a:cubicBezTo>
                  <a:pt x="267242" y="283855"/>
                  <a:pt x="133621" y="306606"/>
                  <a:pt x="0" y="329358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9C64B0-645A-4072-BC27-6F7D21D0AA83}"/>
              </a:ext>
            </a:extLst>
          </p:cNvPr>
          <p:cNvSpPr/>
          <p:nvPr/>
        </p:nvSpPr>
        <p:spPr>
          <a:xfrm>
            <a:off x="1131082" y="3697788"/>
            <a:ext cx="3254899" cy="1565356"/>
          </a:xfrm>
          <a:custGeom>
            <a:avLst/>
            <a:gdLst>
              <a:gd name="connsiteX0" fmla="*/ 0 w 3254899"/>
              <a:gd name="connsiteY0" fmla="*/ 1186235 h 1565356"/>
              <a:gd name="connsiteX1" fmla="*/ 351026 w 3254899"/>
              <a:gd name="connsiteY1" fmla="*/ 1480923 h 1565356"/>
              <a:gd name="connsiteX2" fmla="*/ 806059 w 3254899"/>
              <a:gd name="connsiteY2" fmla="*/ 1545928 h 1565356"/>
              <a:gd name="connsiteX3" fmla="*/ 1291428 w 3254899"/>
              <a:gd name="connsiteY3" fmla="*/ 1181901 h 1565356"/>
              <a:gd name="connsiteX4" fmla="*/ 1529779 w 3254899"/>
              <a:gd name="connsiteY4" fmla="*/ 510185 h 1565356"/>
              <a:gd name="connsiteX5" fmla="*/ 1859136 w 3254899"/>
              <a:gd name="connsiteY5" fmla="*/ 16149 h 1565356"/>
              <a:gd name="connsiteX6" fmla="*/ 2470181 w 3254899"/>
              <a:gd name="connsiteY6" fmla="*/ 137492 h 1565356"/>
              <a:gd name="connsiteX7" fmla="*/ 2916546 w 3254899"/>
              <a:gd name="connsiteY7" fmla="*/ 315171 h 1565356"/>
              <a:gd name="connsiteX8" fmla="*/ 3107227 w 3254899"/>
              <a:gd name="connsiteY8" fmla="*/ 211164 h 1565356"/>
              <a:gd name="connsiteX9" fmla="*/ 3237236 w 3254899"/>
              <a:gd name="connsiteY9" fmla="*/ 46485 h 1565356"/>
              <a:gd name="connsiteX10" fmla="*/ 3250237 w 3254899"/>
              <a:gd name="connsiteY10" fmla="*/ 42151 h 15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4899" h="1565356">
                <a:moveTo>
                  <a:pt x="0" y="1186235"/>
                </a:moveTo>
                <a:cubicBezTo>
                  <a:pt x="108341" y="1303604"/>
                  <a:pt x="216683" y="1420974"/>
                  <a:pt x="351026" y="1480923"/>
                </a:cubicBezTo>
                <a:cubicBezTo>
                  <a:pt x="485369" y="1540872"/>
                  <a:pt x="649325" y="1595765"/>
                  <a:pt x="806059" y="1545928"/>
                </a:cubicBezTo>
                <a:cubicBezTo>
                  <a:pt x="962793" y="1496091"/>
                  <a:pt x="1170808" y="1354525"/>
                  <a:pt x="1291428" y="1181901"/>
                </a:cubicBezTo>
                <a:cubicBezTo>
                  <a:pt x="1412048" y="1009277"/>
                  <a:pt x="1435161" y="704477"/>
                  <a:pt x="1529779" y="510185"/>
                </a:cubicBezTo>
                <a:cubicBezTo>
                  <a:pt x="1624397" y="315893"/>
                  <a:pt x="1702402" y="78264"/>
                  <a:pt x="1859136" y="16149"/>
                </a:cubicBezTo>
                <a:cubicBezTo>
                  <a:pt x="2015870" y="-45966"/>
                  <a:pt x="2293946" y="87655"/>
                  <a:pt x="2470181" y="137492"/>
                </a:cubicBezTo>
                <a:cubicBezTo>
                  <a:pt x="2646416" y="187329"/>
                  <a:pt x="2810372" y="302892"/>
                  <a:pt x="2916546" y="315171"/>
                </a:cubicBezTo>
                <a:cubicBezTo>
                  <a:pt x="3022720" y="327450"/>
                  <a:pt x="3053779" y="255945"/>
                  <a:pt x="3107227" y="211164"/>
                </a:cubicBezTo>
                <a:cubicBezTo>
                  <a:pt x="3160675" y="166383"/>
                  <a:pt x="3237236" y="46485"/>
                  <a:pt x="3237236" y="46485"/>
                </a:cubicBezTo>
                <a:cubicBezTo>
                  <a:pt x="3261071" y="18316"/>
                  <a:pt x="3255654" y="30233"/>
                  <a:pt x="3250237" y="42151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EB4D8B-94F8-4C5D-AA2B-49519FD8321A}"/>
              </a:ext>
            </a:extLst>
          </p:cNvPr>
          <p:cNvSpPr/>
          <p:nvPr/>
        </p:nvSpPr>
        <p:spPr>
          <a:xfrm>
            <a:off x="754055" y="3477445"/>
            <a:ext cx="3822279" cy="768434"/>
          </a:xfrm>
          <a:custGeom>
            <a:avLst/>
            <a:gdLst>
              <a:gd name="connsiteX0" fmla="*/ 3822279 w 3822279"/>
              <a:gd name="connsiteY0" fmla="*/ 262494 h 768434"/>
              <a:gd name="connsiteX1" fmla="*/ 3466919 w 3822279"/>
              <a:gd name="connsiteY1" fmla="*/ 539848 h 768434"/>
              <a:gd name="connsiteX2" fmla="*/ 2569854 w 3822279"/>
              <a:gd name="connsiteY2" fmla="*/ 604853 h 768434"/>
              <a:gd name="connsiteX3" fmla="*/ 2158157 w 3822279"/>
              <a:gd name="connsiteY3" fmla="*/ 349167 h 768434"/>
              <a:gd name="connsiteX4" fmla="*/ 1703124 w 3822279"/>
              <a:gd name="connsiteY4" fmla="*/ 37145 h 768434"/>
              <a:gd name="connsiteX5" fmla="*/ 749721 w 3822279"/>
              <a:gd name="connsiteY5" fmla="*/ 41478 h 768434"/>
              <a:gd name="connsiteX6" fmla="*/ 195014 w 3822279"/>
              <a:gd name="connsiteY6" fmla="*/ 357835 h 768434"/>
              <a:gd name="connsiteX7" fmla="*/ 47670 w 3822279"/>
              <a:gd name="connsiteY7" fmla="*/ 708860 h 768434"/>
              <a:gd name="connsiteX8" fmla="*/ 0 w 3822279"/>
              <a:gd name="connsiteY8" fmla="*/ 765198 h 7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2279" h="768434">
                <a:moveTo>
                  <a:pt x="3822279" y="262494"/>
                </a:moveTo>
                <a:cubicBezTo>
                  <a:pt x="3748967" y="372641"/>
                  <a:pt x="3675656" y="482788"/>
                  <a:pt x="3466919" y="539848"/>
                </a:cubicBezTo>
                <a:cubicBezTo>
                  <a:pt x="3258181" y="596908"/>
                  <a:pt x="2787981" y="636633"/>
                  <a:pt x="2569854" y="604853"/>
                </a:cubicBezTo>
                <a:cubicBezTo>
                  <a:pt x="2351727" y="573073"/>
                  <a:pt x="2302612" y="443785"/>
                  <a:pt x="2158157" y="349167"/>
                </a:cubicBezTo>
                <a:cubicBezTo>
                  <a:pt x="2013702" y="254549"/>
                  <a:pt x="1937863" y="88426"/>
                  <a:pt x="1703124" y="37145"/>
                </a:cubicBezTo>
                <a:cubicBezTo>
                  <a:pt x="1468385" y="-14137"/>
                  <a:pt x="1001073" y="-11970"/>
                  <a:pt x="749721" y="41478"/>
                </a:cubicBezTo>
                <a:cubicBezTo>
                  <a:pt x="498369" y="94926"/>
                  <a:pt x="312022" y="246605"/>
                  <a:pt x="195014" y="357835"/>
                </a:cubicBezTo>
                <a:cubicBezTo>
                  <a:pt x="78005" y="469065"/>
                  <a:pt x="80172" y="640966"/>
                  <a:pt x="47670" y="708860"/>
                </a:cubicBezTo>
                <a:cubicBezTo>
                  <a:pt x="15168" y="776754"/>
                  <a:pt x="7584" y="770976"/>
                  <a:pt x="0" y="765198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AED75-14D7-447F-BA19-339F441C3723}"/>
              </a:ext>
            </a:extLst>
          </p:cNvPr>
          <p:cNvSpPr/>
          <p:nvPr/>
        </p:nvSpPr>
        <p:spPr>
          <a:xfrm>
            <a:off x="1278239" y="3770275"/>
            <a:ext cx="3389140" cy="1981803"/>
          </a:xfrm>
          <a:custGeom>
            <a:avLst/>
            <a:gdLst>
              <a:gd name="connsiteX0" fmla="*/ 628567 w 3267759"/>
              <a:gd name="connsiteY0" fmla="*/ 1139750 h 1981803"/>
              <a:gd name="connsiteX1" fmla="*/ 489890 w 3267759"/>
              <a:gd name="connsiteY1" fmla="*/ 1256758 h 1981803"/>
              <a:gd name="connsiteX2" fmla="*/ 238538 w 3267759"/>
              <a:gd name="connsiteY2" fmla="*/ 1391101 h 1981803"/>
              <a:gd name="connsiteX3" fmla="*/ 188 w 3267759"/>
              <a:gd name="connsiteY3" fmla="*/ 1612117 h 1981803"/>
              <a:gd name="connsiteX4" fmla="*/ 277541 w 3267759"/>
              <a:gd name="connsiteY4" fmla="*/ 1932807 h 1981803"/>
              <a:gd name="connsiteX5" fmla="*/ 749909 w 3267759"/>
              <a:gd name="connsiteY5" fmla="*/ 1963143 h 1981803"/>
              <a:gd name="connsiteX6" fmla="*/ 1048931 w 3267759"/>
              <a:gd name="connsiteY6" fmla="*/ 1759461 h 1981803"/>
              <a:gd name="connsiteX7" fmla="*/ 1100934 w 3267759"/>
              <a:gd name="connsiteY7" fmla="*/ 1486442 h 1981803"/>
              <a:gd name="connsiteX8" fmla="*/ 975259 w 3267759"/>
              <a:gd name="connsiteY8" fmla="*/ 1217755 h 1981803"/>
              <a:gd name="connsiteX9" fmla="*/ 1092267 w 3267759"/>
              <a:gd name="connsiteY9" fmla="*/ 1105080 h 1981803"/>
              <a:gd name="connsiteX10" fmla="*/ 1564635 w 3267759"/>
              <a:gd name="connsiteY10" fmla="*/ 1005407 h 1981803"/>
              <a:gd name="connsiteX11" fmla="*/ 2115008 w 3267759"/>
              <a:gd name="connsiteY11" fmla="*/ 1066078 h 1981803"/>
              <a:gd name="connsiteX12" fmla="*/ 2648047 w 3267759"/>
              <a:gd name="connsiteY12" fmla="*/ 1057410 h 1981803"/>
              <a:gd name="connsiteX13" fmla="*/ 2890732 w 3267759"/>
              <a:gd name="connsiteY13" fmla="*/ 771389 h 1981803"/>
              <a:gd name="connsiteX14" fmla="*/ 3202754 w 3267759"/>
              <a:gd name="connsiteY14" fmla="*/ 169012 h 1981803"/>
              <a:gd name="connsiteX15" fmla="*/ 3254758 w 3267759"/>
              <a:gd name="connsiteY15" fmla="*/ 43336 h 1981803"/>
              <a:gd name="connsiteX16" fmla="*/ 3267759 w 3267759"/>
              <a:gd name="connsiteY16" fmla="*/ 0 h 1981803"/>
              <a:gd name="connsiteX17" fmla="*/ 3267759 w 3267759"/>
              <a:gd name="connsiteY17" fmla="*/ 0 h 198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67759" h="1981803">
                <a:moveTo>
                  <a:pt x="628567" y="1139750"/>
                </a:moveTo>
                <a:cubicBezTo>
                  <a:pt x="591731" y="1177308"/>
                  <a:pt x="554895" y="1214866"/>
                  <a:pt x="489890" y="1256758"/>
                </a:cubicBezTo>
                <a:cubicBezTo>
                  <a:pt x="424885" y="1298650"/>
                  <a:pt x="320155" y="1331875"/>
                  <a:pt x="238538" y="1391101"/>
                </a:cubicBezTo>
                <a:cubicBezTo>
                  <a:pt x="156921" y="1450327"/>
                  <a:pt x="-6313" y="1521833"/>
                  <a:pt x="188" y="1612117"/>
                </a:cubicBezTo>
                <a:cubicBezTo>
                  <a:pt x="6688" y="1702401"/>
                  <a:pt x="152588" y="1874303"/>
                  <a:pt x="277541" y="1932807"/>
                </a:cubicBezTo>
                <a:cubicBezTo>
                  <a:pt x="402494" y="1991311"/>
                  <a:pt x="621344" y="1992034"/>
                  <a:pt x="749909" y="1963143"/>
                </a:cubicBezTo>
                <a:cubicBezTo>
                  <a:pt x="878474" y="1934252"/>
                  <a:pt x="990427" y="1838911"/>
                  <a:pt x="1048931" y="1759461"/>
                </a:cubicBezTo>
                <a:cubicBezTo>
                  <a:pt x="1107435" y="1680011"/>
                  <a:pt x="1113213" y="1576726"/>
                  <a:pt x="1100934" y="1486442"/>
                </a:cubicBezTo>
                <a:cubicBezTo>
                  <a:pt x="1088655" y="1396158"/>
                  <a:pt x="976704" y="1281315"/>
                  <a:pt x="975259" y="1217755"/>
                </a:cubicBezTo>
                <a:cubicBezTo>
                  <a:pt x="973815" y="1154195"/>
                  <a:pt x="994038" y="1140471"/>
                  <a:pt x="1092267" y="1105080"/>
                </a:cubicBezTo>
                <a:cubicBezTo>
                  <a:pt x="1190496" y="1069689"/>
                  <a:pt x="1394178" y="1011907"/>
                  <a:pt x="1564635" y="1005407"/>
                </a:cubicBezTo>
                <a:cubicBezTo>
                  <a:pt x="1735092" y="998907"/>
                  <a:pt x="1934439" y="1057411"/>
                  <a:pt x="2115008" y="1066078"/>
                </a:cubicBezTo>
                <a:cubicBezTo>
                  <a:pt x="2295577" y="1074745"/>
                  <a:pt x="2518760" y="1106525"/>
                  <a:pt x="2648047" y="1057410"/>
                </a:cubicBezTo>
                <a:cubicBezTo>
                  <a:pt x="2777334" y="1008295"/>
                  <a:pt x="2798281" y="919455"/>
                  <a:pt x="2890732" y="771389"/>
                </a:cubicBezTo>
                <a:cubicBezTo>
                  <a:pt x="2983183" y="623323"/>
                  <a:pt x="3142083" y="290354"/>
                  <a:pt x="3202754" y="169012"/>
                </a:cubicBezTo>
                <a:cubicBezTo>
                  <a:pt x="3263425" y="47670"/>
                  <a:pt x="3243924" y="71505"/>
                  <a:pt x="3254758" y="43336"/>
                </a:cubicBezTo>
                <a:cubicBezTo>
                  <a:pt x="3265592" y="15167"/>
                  <a:pt x="3267759" y="0"/>
                  <a:pt x="3267759" y="0"/>
                </a:cubicBezTo>
                <a:lnTo>
                  <a:pt x="3267759" y="0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231E63-DC80-4EBF-83CD-DE3E7971662E}"/>
              </a:ext>
            </a:extLst>
          </p:cNvPr>
          <p:cNvSpPr/>
          <p:nvPr/>
        </p:nvSpPr>
        <p:spPr>
          <a:xfrm>
            <a:off x="2356152" y="3759693"/>
            <a:ext cx="2782668" cy="817900"/>
          </a:xfrm>
          <a:custGeom>
            <a:avLst/>
            <a:gdLst>
              <a:gd name="connsiteX0" fmla="*/ 2650854 w 2782668"/>
              <a:gd name="connsiteY0" fmla="*/ 0 h 817900"/>
              <a:gd name="connsiteX1" fmla="*/ 2779580 w 2782668"/>
              <a:gd name="connsiteY1" fmla="*/ 368424 h 817900"/>
              <a:gd name="connsiteX2" fmla="*/ 2535444 w 2782668"/>
              <a:gd name="connsiteY2" fmla="*/ 665825 h 817900"/>
              <a:gd name="connsiteX3" fmla="*/ 2295747 w 2782668"/>
              <a:gd name="connsiteY3" fmla="*/ 674703 h 817900"/>
              <a:gd name="connsiteX4" fmla="*/ 2104877 w 2782668"/>
              <a:gd name="connsiteY4" fmla="*/ 506027 h 817900"/>
              <a:gd name="connsiteX5" fmla="*/ 1834108 w 2782668"/>
              <a:gd name="connsiteY5" fmla="*/ 426128 h 817900"/>
              <a:gd name="connsiteX6" fmla="*/ 1616605 w 2782668"/>
              <a:gd name="connsiteY6" fmla="*/ 545977 h 817900"/>
              <a:gd name="connsiteX7" fmla="*/ 1505634 w 2782668"/>
              <a:gd name="connsiteY7" fmla="*/ 767919 h 817900"/>
              <a:gd name="connsiteX8" fmla="*/ 1505634 w 2782668"/>
              <a:gd name="connsiteY8" fmla="*/ 790113 h 817900"/>
              <a:gd name="connsiteX9" fmla="*/ 1186038 w 2782668"/>
              <a:gd name="connsiteY9" fmla="*/ 439445 h 817900"/>
              <a:gd name="connsiteX10" fmla="*/ 959658 w 2782668"/>
              <a:gd name="connsiteY10" fmla="*/ 297402 h 817900"/>
              <a:gd name="connsiteX11" fmla="*/ 395926 w 2782668"/>
              <a:gd name="connsiteY11" fmla="*/ 226381 h 817900"/>
              <a:gd name="connsiteX12" fmla="*/ 49697 w 2782668"/>
              <a:gd name="connsiteY12" fmla="*/ 381740 h 817900"/>
              <a:gd name="connsiteX13" fmla="*/ 9747 w 2782668"/>
              <a:gd name="connsiteY13" fmla="*/ 523783 h 8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82668" h="817900">
                <a:moveTo>
                  <a:pt x="2650854" y="0"/>
                </a:moveTo>
                <a:cubicBezTo>
                  <a:pt x="2724834" y="128726"/>
                  <a:pt x="2798815" y="257453"/>
                  <a:pt x="2779580" y="368424"/>
                </a:cubicBezTo>
                <a:cubicBezTo>
                  <a:pt x="2760345" y="479395"/>
                  <a:pt x="2616083" y="614779"/>
                  <a:pt x="2535444" y="665825"/>
                </a:cubicBezTo>
                <a:cubicBezTo>
                  <a:pt x="2454805" y="716871"/>
                  <a:pt x="2367508" y="701336"/>
                  <a:pt x="2295747" y="674703"/>
                </a:cubicBezTo>
                <a:cubicBezTo>
                  <a:pt x="2223986" y="648070"/>
                  <a:pt x="2181817" y="547456"/>
                  <a:pt x="2104877" y="506027"/>
                </a:cubicBezTo>
                <a:cubicBezTo>
                  <a:pt x="2027937" y="464598"/>
                  <a:pt x="1915487" y="419470"/>
                  <a:pt x="1834108" y="426128"/>
                </a:cubicBezTo>
                <a:cubicBezTo>
                  <a:pt x="1752729" y="432786"/>
                  <a:pt x="1671351" y="489012"/>
                  <a:pt x="1616605" y="545977"/>
                </a:cubicBezTo>
                <a:cubicBezTo>
                  <a:pt x="1561859" y="602942"/>
                  <a:pt x="1524129" y="727230"/>
                  <a:pt x="1505634" y="767919"/>
                </a:cubicBezTo>
                <a:cubicBezTo>
                  <a:pt x="1487139" y="808608"/>
                  <a:pt x="1558900" y="844859"/>
                  <a:pt x="1505634" y="790113"/>
                </a:cubicBezTo>
                <a:cubicBezTo>
                  <a:pt x="1452368" y="735367"/>
                  <a:pt x="1277034" y="521563"/>
                  <a:pt x="1186038" y="439445"/>
                </a:cubicBezTo>
                <a:cubicBezTo>
                  <a:pt x="1095042" y="357327"/>
                  <a:pt x="1091343" y="332913"/>
                  <a:pt x="959658" y="297402"/>
                </a:cubicBezTo>
                <a:cubicBezTo>
                  <a:pt x="827973" y="261891"/>
                  <a:pt x="547586" y="212325"/>
                  <a:pt x="395926" y="226381"/>
                </a:cubicBezTo>
                <a:cubicBezTo>
                  <a:pt x="244266" y="240437"/>
                  <a:pt x="114060" y="332173"/>
                  <a:pt x="49697" y="381740"/>
                </a:cubicBezTo>
                <a:cubicBezTo>
                  <a:pt x="-14666" y="431307"/>
                  <a:pt x="-2460" y="477545"/>
                  <a:pt x="9747" y="523783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225589-EE78-4267-8BAD-421B06FA5EBE}"/>
              </a:ext>
            </a:extLst>
          </p:cNvPr>
          <p:cNvGrpSpPr/>
          <p:nvPr/>
        </p:nvGrpSpPr>
        <p:grpSpPr>
          <a:xfrm>
            <a:off x="4576334" y="3548282"/>
            <a:ext cx="935920" cy="467960"/>
            <a:chOff x="2500565" y="2770262"/>
            <a:chExt cx="935920" cy="4679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911CAF-51F0-4CC6-8DEE-97CA7FD4369C}"/>
                </a:ext>
              </a:extLst>
            </p:cNvPr>
            <p:cNvSpPr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F5D2B6-3472-4D98-86EC-C0FFA94C0A9F}"/>
                </a:ext>
              </a:extLst>
            </p:cNvPr>
            <p:cNvSpPr txBox="1"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err="1"/>
                <a:t>HeaderHelper</a:t>
              </a:r>
              <a:r>
                <a:rPr lang="en-GB" sz="1000" kern="1200" err="1"/>
                <a:t>.cs</a:t>
              </a:r>
              <a:endParaRPr lang="en-GB" sz="1000" kern="1200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AD727E1-F038-494D-94EC-FB043070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500" b="90000" l="2308" r="96923">
                        <a14:foregroundMark x1="3592" y1="57000" x2="3462" y2="57500"/>
                        <a14:foregroundMark x1="3723" y1="56500" x2="3592" y2="57000"/>
                        <a14:foregroundMark x1="4246" y1="54500" x2="4115" y2="55000"/>
                        <a14:foregroundMark x1="4639" y1="53000" x2="4531" y2="53414"/>
                        <a14:foregroundMark x1="5162" y1="51000" x2="4900" y2="52000"/>
                        <a14:foregroundMark x1="5418" y1="50020" x2="5292" y2="50500"/>
                        <a14:foregroundMark x1="6600" y1="45500" x2="6339" y2="46500"/>
                        <a14:foregroundMark x1="6992" y1="44000" x2="6731" y2="45000"/>
                        <a14:foregroundMark x1="7123" y1="43500" x2="6992" y2="44000"/>
                        <a14:foregroundMark x1="7254" y1="43000" x2="7123" y2="43500"/>
                        <a14:foregroundMark x1="7470" y1="42174" x2="7385" y2="42500"/>
                        <a14:foregroundMark x1="8693" y1="37500" x2="8569" y2="37972"/>
                        <a14:foregroundMark x1="8798" y1="37097" x2="8693" y2="37500"/>
                        <a14:foregroundMark x1="8590" y1="37500" x2="8701" y2="37066"/>
                        <a14:foregroundMark x1="8450" y1="38043" x2="8590" y2="37500"/>
                        <a14:foregroundMark x1="7308" y1="42500" x2="7397" y2="42151"/>
                        <a14:foregroundMark x1="7051" y1="43500" x2="7179" y2="43000"/>
                        <a14:foregroundMark x1="6923" y1="44000" x2="7051" y2="43500"/>
                        <a14:foregroundMark x1="6667" y1="45000" x2="6923" y2="44000"/>
                        <a14:foregroundMark x1="6282" y1="46500" x2="6538" y2="45500"/>
                        <a14:foregroundMark x1="4873" y1="52000" x2="5129" y2="51000"/>
                        <a14:foregroundMark x1="4514" y1="53397" x2="4616" y2="53000"/>
                        <a14:foregroundMark x1="4103" y1="55000" x2="4231" y2="54500"/>
                        <a14:foregroundMark x1="3591" y1="57000" x2="3719" y2="56500"/>
                        <a14:foregroundMark x1="3462" y1="57500" x2="3591" y2="57000"/>
                        <a14:foregroundMark x1="2444" y1="68500" x2="2308" y2="69000"/>
                        <a14:foregroundMark x1="2580" y1="68000" x2="2444" y2="68500"/>
                        <a14:foregroundMark x1="2853" y1="67000" x2="2580" y2="68000"/>
                        <a14:foregroundMark x1="3126" y1="66000" x2="2853" y2="67000"/>
                        <a14:foregroundMark x1="3263" y1="65500" x2="3126" y2="66000"/>
                        <a14:foregroundMark x1="3399" y1="65000" x2="3263" y2="65500"/>
                        <a14:foregroundMark x1="4823" y1="59783" x2="3399" y2="65000"/>
                        <a14:foregroundMark x1="5310" y1="58000" x2="5014" y2="59085"/>
                        <a14:foregroundMark x1="5583" y1="57000" x2="5310" y2="58000"/>
                        <a14:foregroundMark x1="5719" y1="56500" x2="5583" y2="57000"/>
                        <a14:foregroundMark x1="6265" y1="54500" x2="6129" y2="55000"/>
                        <a14:foregroundMark x1="6538" y1="53500" x2="6402" y2="54000"/>
                        <a14:foregroundMark x1="2692" y1="63000" x2="2692" y2="63000"/>
                        <a14:foregroundMark x1="2308" y1="67000" x2="2308" y2="67500"/>
                        <a14:foregroundMark x1="2308" y1="66000" x2="2308" y2="67000"/>
                        <a14:foregroundMark x1="2308" y1="65500" x2="2308" y2="66000"/>
                        <a14:foregroundMark x1="2308" y1="65000" x2="2308" y2="65500"/>
                        <a14:foregroundMark x1="2308" y1="63000" x2="2308" y2="65000"/>
                        <a14:foregroundMark x1="33462" y1="9000" x2="33462" y2="8500"/>
                        <a14:foregroundMark x1="58462" y1="1500" x2="58846" y2="1500"/>
                        <a14:foregroundMark x1="90385" y1="34000" x2="96923" y2="62000"/>
                        <a14:foregroundMark x1="96923" y1="62000" x2="88846" y2="70500"/>
                        <a14:backgroundMark x1="7692" y1="32500" x2="6923" y2="36500"/>
                        <a14:backgroundMark x1="8077" y1="32000" x2="8077" y2="36000"/>
                        <a14:backgroundMark x1="7692" y1="38000" x2="6923" y2="42000"/>
                        <a14:backgroundMark x1="7692" y1="38500" x2="8077" y2="39500"/>
                        <a14:backgroundMark x1="8462" y1="37000" x2="8462" y2="37000"/>
                        <a14:backgroundMark x1="8462" y1="37500" x2="8462" y2="37500"/>
                        <a14:backgroundMark x1="8077" y1="39000" x2="8077" y2="39000"/>
                        <a14:backgroundMark x1="8077" y1="40000" x2="8077" y2="40500"/>
                        <a14:backgroundMark x1="6923" y1="42500" x2="6923" y2="43000"/>
                        <a14:backgroundMark x1="6923" y1="43500" x2="6923" y2="43500"/>
                        <a14:backgroundMark x1="6923" y1="43500" x2="6923" y2="43500"/>
                        <a14:backgroundMark x1="7308" y1="44000" x2="7308" y2="44000"/>
                        <a14:backgroundMark x1="6923" y1="45000" x2="6923" y2="45500"/>
                        <a14:backgroundMark x1="6538" y1="46500" x2="6538" y2="47500"/>
                        <a14:backgroundMark x1="6154" y1="47500" x2="6154" y2="48500"/>
                        <a14:backgroundMark x1="6154" y1="48500" x2="5769" y2="49000"/>
                        <a14:backgroundMark x1="5769" y1="49000" x2="5385" y2="50000"/>
                        <a14:backgroundMark x1="5385" y1="50000" x2="5385" y2="50500"/>
                        <a14:backgroundMark x1="5000" y1="50500" x2="5000" y2="51000"/>
                        <a14:backgroundMark x1="4615" y1="52000" x2="4615" y2="52500"/>
                        <a14:backgroundMark x1="4615" y1="52500" x2="4615" y2="53000"/>
                        <a14:backgroundMark x1="4615" y1="53500" x2="4231" y2="54000"/>
                        <a14:backgroundMark x1="4231" y1="54000" x2="4231" y2="54500"/>
                        <a14:backgroundMark x1="4231" y1="54500" x2="4231" y2="54500"/>
                        <a14:backgroundMark x1="4231" y1="55000" x2="4231" y2="56000"/>
                        <a14:backgroundMark x1="3846" y1="56000" x2="3846" y2="56500"/>
                        <a14:backgroundMark x1="3846" y1="57000" x2="3846" y2="57000"/>
                        <a14:backgroundMark x1="3462" y1="57500" x2="3077" y2="58000"/>
                        <a14:backgroundMark x1="3077" y1="58000" x2="3077" y2="58000"/>
                        <a14:backgroundMark x1="3462" y1="55500" x2="3462" y2="55500"/>
                        <a14:backgroundMark x1="4231" y1="54500" x2="4231" y2="54500"/>
                        <a14:backgroundMark x1="5000" y1="53000" x2="5000" y2="53000"/>
                        <a14:backgroundMark x1="5000" y1="52500" x2="5000" y2="52500"/>
                        <a14:backgroundMark x1="3462" y1="53500" x2="3462" y2="53500"/>
                        <a14:backgroundMark x1="3462" y1="55000" x2="3462" y2="55000"/>
                        <a14:backgroundMark x1="7308" y1="43500" x2="7308" y2="43500"/>
                        <a14:backgroundMark x1="7308" y1="42000" x2="7308" y2="42000"/>
                        <a14:backgroundMark x1="7692" y1="42500" x2="7692" y2="42500"/>
                        <a14:backgroundMark x1="6154" y1="46500" x2="6154" y2="46500"/>
                        <a14:backgroundMark x1="5769" y1="45500" x2="5769" y2="45500"/>
                        <a14:backgroundMark x1="5769" y1="45500" x2="5769" y2="45500"/>
                        <a14:backgroundMark x1="3846" y1="65500" x2="3846" y2="65500"/>
                        <a14:backgroundMark x1="3846" y1="68500" x2="3846" y2="68500"/>
                        <a14:backgroundMark x1="3077" y1="70500" x2="3077" y2="70500"/>
                        <a14:backgroundMark x1="2308" y1="70000" x2="2308" y2="70000"/>
                        <a14:backgroundMark x1="2308" y1="69000" x2="2308" y2="69000"/>
                        <a14:backgroundMark x1="2692" y1="68000" x2="2692" y2="68000"/>
                        <a14:backgroundMark x1="3077" y1="67000" x2="3077" y2="67000"/>
                        <a14:backgroundMark x1="4231" y1="66000" x2="4231" y2="66000"/>
                        <a14:backgroundMark x1="4231" y1="65000" x2="4231" y2="65000"/>
                        <a14:backgroundMark x1="3846" y1="65500" x2="3846" y2="6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28" y="2452624"/>
            <a:ext cx="2476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887ED9C-281D-422B-9F92-65EA883C2CA6}"/>
              </a:ext>
            </a:extLst>
          </p:cNvPr>
          <p:cNvGrpSpPr/>
          <p:nvPr/>
        </p:nvGrpSpPr>
        <p:grpSpPr>
          <a:xfrm>
            <a:off x="4825165" y="3934663"/>
            <a:ext cx="935920" cy="467960"/>
            <a:chOff x="2500565" y="2770262"/>
            <a:chExt cx="935920" cy="467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A67D34-963C-4BB9-A3F6-CF7239C60D76}"/>
                </a:ext>
              </a:extLst>
            </p:cNvPr>
            <p:cNvSpPr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114371-1A6C-47C4-AE19-2FB2A359C6F5}"/>
                </a:ext>
              </a:extLst>
            </p:cNvPr>
            <p:cNvSpPr txBox="1"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err="1"/>
                <a:t>FooterHelper</a:t>
              </a:r>
              <a:r>
                <a:rPr lang="en-GB" sz="1000" kern="1200" err="1"/>
                <a:t>.cs</a:t>
              </a:r>
              <a:endParaRPr lang="en-GB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6507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uthentic Digital Art - Cthulhu Ascending | SuperRare">
            <a:extLst>
              <a:ext uri="{FF2B5EF4-FFF2-40B4-BE49-F238E27FC236}">
                <a16:creationId xmlns:a16="http://schemas.microsoft.com/office/drawing/2014/main" id="{975C7EEC-C5C6-244A-80F6-2D61B2197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" r="24725" b="415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490ED-4887-E74C-944E-2966F7F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/>
              <a:t>“Aim for its heart!”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C0DDE0-2B27-4685-AB64-C65536944C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095" y="2896765"/>
          <a:ext cx="3438144" cy="3350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25C796F-3DF3-4E36-8187-CBAE34FAE005}"/>
              </a:ext>
            </a:extLst>
          </p:cNvPr>
          <p:cNvGrpSpPr/>
          <p:nvPr/>
        </p:nvGrpSpPr>
        <p:grpSpPr>
          <a:xfrm>
            <a:off x="4275942" y="3195020"/>
            <a:ext cx="935920" cy="467960"/>
            <a:chOff x="2500565" y="2770262"/>
            <a:chExt cx="935920" cy="4679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90E17A-B50D-4031-A85C-59C2762B4258}"/>
                </a:ext>
              </a:extLst>
            </p:cNvPr>
            <p:cNvSpPr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3F2DD-92AB-4E0E-8D34-A73CCA5AE7E8}"/>
                </a:ext>
              </a:extLst>
            </p:cNvPr>
            <p:cNvSpPr txBox="1"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err="1"/>
                <a:t>AppHelper</a:t>
              </a:r>
              <a:r>
                <a:rPr lang="en-GB" sz="1000" kern="1200" err="1"/>
                <a:t>.cs</a:t>
              </a:r>
              <a:endParaRPr lang="en-GB" sz="1000" kern="1200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1DED13-9832-4FD9-AB85-CFDD3FB87C36}"/>
              </a:ext>
            </a:extLst>
          </p:cNvPr>
          <p:cNvSpPr/>
          <p:nvPr/>
        </p:nvSpPr>
        <p:spPr>
          <a:xfrm>
            <a:off x="2487515" y="3553592"/>
            <a:ext cx="1703124" cy="329358"/>
          </a:xfrm>
          <a:custGeom>
            <a:avLst/>
            <a:gdLst>
              <a:gd name="connsiteX0" fmla="*/ 1703124 w 1703124"/>
              <a:gd name="connsiteY0" fmla="*/ 0 h 329358"/>
              <a:gd name="connsiteX1" fmla="*/ 1378100 w 1703124"/>
              <a:gd name="connsiteY1" fmla="*/ 173346 h 329358"/>
              <a:gd name="connsiteX2" fmla="*/ 762722 w 1703124"/>
              <a:gd name="connsiteY2" fmla="*/ 4334 h 329358"/>
              <a:gd name="connsiteX3" fmla="*/ 394362 w 1703124"/>
              <a:gd name="connsiteY3" fmla="*/ 229684 h 329358"/>
              <a:gd name="connsiteX4" fmla="*/ 0 w 1703124"/>
              <a:gd name="connsiteY4" fmla="*/ 329358 h 32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124" h="329358">
                <a:moveTo>
                  <a:pt x="1703124" y="0"/>
                </a:moveTo>
                <a:cubicBezTo>
                  <a:pt x="1618979" y="86312"/>
                  <a:pt x="1534834" y="172624"/>
                  <a:pt x="1378100" y="173346"/>
                </a:cubicBezTo>
                <a:cubicBezTo>
                  <a:pt x="1221366" y="174068"/>
                  <a:pt x="926678" y="-5056"/>
                  <a:pt x="762722" y="4334"/>
                </a:cubicBezTo>
                <a:cubicBezTo>
                  <a:pt x="598766" y="13724"/>
                  <a:pt x="521482" y="175513"/>
                  <a:pt x="394362" y="229684"/>
                </a:cubicBezTo>
                <a:cubicBezTo>
                  <a:pt x="267242" y="283855"/>
                  <a:pt x="133621" y="306606"/>
                  <a:pt x="0" y="329358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225589-EE78-4267-8BAD-421B06FA5EBE}"/>
              </a:ext>
            </a:extLst>
          </p:cNvPr>
          <p:cNvGrpSpPr/>
          <p:nvPr/>
        </p:nvGrpSpPr>
        <p:grpSpPr>
          <a:xfrm>
            <a:off x="4576334" y="3548282"/>
            <a:ext cx="935920" cy="467960"/>
            <a:chOff x="2500565" y="2770262"/>
            <a:chExt cx="935920" cy="4679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911CAF-51F0-4CC6-8DEE-97CA7FD4369C}"/>
                </a:ext>
              </a:extLst>
            </p:cNvPr>
            <p:cNvSpPr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F5D2B6-3472-4D98-86EC-C0FFA94C0A9F}"/>
                </a:ext>
              </a:extLst>
            </p:cNvPr>
            <p:cNvSpPr txBox="1"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err="1"/>
                <a:t>HeaderHelper</a:t>
              </a:r>
              <a:r>
                <a:rPr lang="en-GB" sz="1000" kern="1200" err="1"/>
                <a:t>.cs</a:t>
              </a:r>
              <a:endParaRPr lang="en-GB" sz="1000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87ED9C-281D-422B-9F92-65EA883C2CA6}"/>
              </a:ext>
            </a:extLst>
          </p:cNvPr>
          <p:cNvGrpSpPr/>
          <p:nvPr/>
        </p:nvGrpSpPr>
        <p:grpSpPr>
          <a:xfrm>
            <a:off x="4825165" y="3934663"/>
            <a:ext cx="935920" cy="467960"/>
            <a:chOff x="2500565" y="2770262"/>
            <a:chExt cx="935920" cy="467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A67D34-963C-4BB9-A3F6-CF7239C60D76}"/>
                </a:ext>
              </a:extLst>
            </p:cNvPr>
            <p:cNvSpPr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114371-1A6C-47C4-AE19-2FB2A359C6F5}"/>
                </a:ext>
              </a:extLst>
            </p:cNvPr>
            <p:cNvSpPr txBox="1"/>
            <p:nvPr/>
          </p:nvSpPr>
          <p:spPr>
            <a:xfrm>
              <a:off x="2500565" y="2770262"/>
              <a:ext cx="935920" cy="467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err="1"/>
                <a:t>FooterHelper</a:t>
              </a:r>
              <a:r>
                <a:rPr lang="en-GB" sz="1000" kern="1200" err="1"/>
                <a:t>.cs</a:t>
              </a:r>
              <a:endParaRPr lang="en-GB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6843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uthentic Digital Art - Cthulhu Ascending | SuperRare">
            <a:extLst>
              <a:ext uri="{FF2B5EF4-FFF2-40B4-BE49-F238E27FC236}">
                <a16:creationId xmlns:a16="http://schemas.microsoft.com/office/drawing/2014/main" id="{975C7EEC-C5C6-244A-80F6-2D61B2197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" r="24725" b="415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490ED-4887-E74C-944E-2966F7F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/>
              <a:t>Show me some code!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# programming with Visual Studio Code">
            <a:extLst>
              <a:ext uri="{FF2B5EF4-FFF2-40B4-BE49-F238E27FC236}">
                <a16:creationId xmlns:a16="http://schemas.microsoft.com/office/drawing/2014/main" id="{B1D63EB7-45BC-45F4-82C6-718E8280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3288792"/>
            <a:ext cx="5781842" cy="2636520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17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1102</Words>
  <Application>Microsoft Office PowerPoint</Application>
  <PresentationFormat>Widescreen</PresentationFormat>
  <Paragraphs>280</Paragraphs>
  <Slides>28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Tales from the Trenches</vt:lpstr>
      <vt:lpstr>Prologue: A Product in Peril</vt:lpstr>
      <vt:lpstr>Prologue: A Product in Peril</vt:lpstr>
      <vt:lpstr>“Just quickly change those buttons…”</vt:lpstr>
      <vt:lpstr>PowerPoint Presentation</vt:lpstr>
      <vt:lpstr>Chapter 1: The Legacy of Global Evil</vt:lpstr>
      <vt:lpstr>The History of a God (object)</vt:lpstr>
      <vt:lpstr>“Aim for its heart!”</vt:lpstr>
      <vt:lpstr>Show me some code!</vt:lpstr>
      <vt:lpstr>Slaying Cthulu</vt:lpstr>
      <vt:lpstr>PowerPoint Presentation</vt:lpstr>
      <vt:lpstr>Tales from the Trenches</vt:lpstr>
      <vt:lpstr>Chapter 2: The Mountains of Reference Madness</vt:lpstr>
      <vt:lpstr>Cycling in Spaghetti</vt:lpstr>
      <vt:lpstr> Surprises where you least expect them</vt:lpstr>
      <vt:lpstr>Dizzying Connections</vt:lpstr>
      <vt:lpstr>Bind me unto Death</vt:lpstr>
      <vt:lpstr>Show me some code!</vt:lpstr>
      <vt:lpstr>No easy solution</vt:lpstr>
      <vt:lpstr>Chapter 3: The Curse of ConfigurationManager</vt:lpstr>
      <vt:lpstr> A Pattern of Options</vt:lpstr>
      <vt:lpstr>One Connection to Rule Them</vt:lpstr>
      <vt:lpstr>Show me some code!</vt:lpstr>
      <vt:lpstr>Appendix 1: Other Lurking Horrors</vt:lpstr>
      <vt:lpstr>Postscript: How hard can it be?</vt:lpstr>
      <vt:lpstr> Key Lessons</vt:lpstr>
      <vt:lpstr>Questions?</vt:lpstr>
      <vt:lpstr>Tales from the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Tales from the Trenches</dc:title>
  <dc:creator>Joel Hammond-Turner</dc:creator>
  <cp:lastModifiedBy>Joel Hammond-Turner</cp:lastModifiedBy>
  <cp:revision>2</cp:revision>
  <dcterms:created xsi:type="dcterms:W3CDTF">2021-10-23T07:24:33Z</dcterms:created>
  <dcterms:modified xsi:type="dcterms:W3CDTF">2021-11-27T15:24:38Z</dcterms:modified>
</cp:coreProperties>
</file>